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2" r:id="rId5"/>
    <p:sldMasterId id="214748367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Roboto"/>
      <p:regular r:id="rId25"/>
      <p:bold r:id="rId26"/>
      <p:italic r:id="rId27"/>
      <p:boldItalic r:id="rId28"/>
    </p:embeddedFont>
    <p:embeddedFont>
      <p:font typeface="Corbel"/>
      <p:regular r:id="rId29"/>
      <p:bold r:id="rId30"/>
      <p:italic r:id="rId31"/>
      <p:boldItalic r:id="rId32"/>
    </p:embeddedFont>
    <p:embeddedFont>
      <p:font typeface="Merriweather"/>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37" roundtripDataSignature="AMtx7mhRr37f3A2Z5fpCjTwOaBTm85kN5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font" Target="fonts/Roboto-bold.fntdata"/><Relationship Id="rId25" Type="http://schemas.openxmlformats.org/officeDocument/2006/relationships/font" Target="fonts/Roboto-regular.fntdata"/><Relationship Id="rId28" Type="http://schemas.openxmlformats.org/officeDocument/2006/relationships/font" Target="fonts/Roboto-boldItalic.fntdata"/><Relationship Id="rId27" Type="http://schemas.openxmlformats.org/officeDocument/2006/relationships/font" Target="fonts/Roboto-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Corbel-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Corbel-italic.fntdata"/><Relationship Id="rId30" Type="http://schemas.openxmlformats.org/officeDocument/2006/relationships/font" Target="fonts/Corbel-bold.fntdata"/><Relationship Id="rId11" Type="http://schemas.openxmlformats.org/officeDocument/2006/relationships/slide" Target="slides/slide4.xml"/><Relationship Id="rId33" Type="http://schemas.openxmlformats.org/officeDocument/2006/relationships/font" Target="fonts/Merriweather-regular.fntdata"/><Relationship Id="rId10" Type="http://schemas.openxmlformats.org/officeDocument/2006/relationships/slide" Target="slides/slide3.xml"/><Relationship Id="rId32" Type="http://schemas.openxmlformats.org/officeDocument/2006/relationships/font" Target="fonts/Corbel-boldItalic.fntdata"/><Relationship Id="rId13" Type="http://schemas.openxmlformats.org/officeDocument/2006/relationships/slide" Target="slides/slide6.xml"/><Relationship Id="rId35" Type="http://schemas.openxmlformats.org/officeDocument/2006/relationships/font" Target="fonts/Merriweather-italic.fntdata"/><Relationship Id="rId12" Type="http://schemas.openxmlformats.org/officeDocument/2006/relationships/slide" Target="slides/slide5.xml"/><Relationship Id="rId34" Type="http://schemas.openxmlformats.org/officeDocument/2006/relationships/font" Target="fonts/Merriweather-bold.fntdata"/><Relationship Id="rId15" Type="http://schemas.openxmlformats.org/officeDocument/2006/relationships/slide" Target="slides/slide8.xml"/><Relationship Id="rId37" Type="http://customschemas.google.com/relationships/presentationmetadata" Target="metadata"/><Relationship Id="rId14" Type="http://schemas.openxmlformats.org/officeDocument/2006/relationships/slide" Target="slides/slide7.xml"/><Relationship Id="rId36" Type="http://schemas.openxmlformats.org/officeDocument/2006/relationships/font" Target="fonts/Merriweather-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a19755ca5a_0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6" name="Google Shape;236;g3a19755ca5a_0_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g3a19755ca5a_0_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3a19755ca5a_0_7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11" name="Google Shape;311;g3a19755ca5a_0_7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3a19755ca5a_0_8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19" name="Google Shape;319;g3a19755ca5a_0_8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a19755ca5a_0_8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27" name="Google Shape;327;g3a19755ca5a_0_8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a19755ca5a_0_8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35" name="Google Shape;335;g3a19755ca5a_0_8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a19755ca5a_0_8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43" name="Google Shape;343;g3a19755ca5a_0_8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a19755ca5a_0_8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51" name="Google Shape;351;g3a19755ca5a_0_8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3a19755ca5a_0_6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59" name="Google Shape;359;g3a19755ca5a_0_6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a19755ca5a_0_5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68" name="Google Shape;368;g3a19755ca5a_0_5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9" name="Google Shape;369;g3a19755ca5a_0_5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a19755ca5a_0_2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47" name="Google Shape;247;g3a19755ca5a_0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a19755ca5a_0_3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55" name="Google Shape;255;g3a19755ca5a_0_3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a19755ca5a_0_3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63" name="Google Shape;263;g3a19755ca5a_0_3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a19755ca5a_0_4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71" name="Google Shape;271;g3a19755ca5a_0_4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a19755ca5a_0_46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79" name="Google Shape;279;g3a19755ca5a_0_4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3a19755ca5a_0_77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87" name="Google Shape;287;g3a19755ca5a_0_7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a19755ca5a_0_7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95" name="Google Shape;295;g3a19755ca5a_0_7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a19755ca5a_0_7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03" name="Google Shape;303;g3a19755ca5a_0_7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3" name="Shape 13"/>
        <p:cNvGrpSpPr/>
        <p:nvPr/>
      </p:nvGrpSpPr>
      <p:grpSpPr>
        <a:xfrm>
          <a:off x="0" y="0"/>
          <a:ext cx="0" cy="0"/>
          <a:chOff x="0" y="0"/>
          <a:chExt cx="0" cy="0"/>
        </a:xfrm>
      </p:grpSpPr>
      <p:grpSp>
        <p:nvGrpSpPr>
          <p:cNvPr id="14" name="Google Shape;14;g36fd9fba146_0_1577"/>
          <p:cNvGrpSpPr/>
          <p:nvPr/>
        </p:nvGrpSpPr>
        <p:grpSpPr>
          <a:xfrm>
            <a:off x="8130968" y="7"/>
            <a:ext cx="4060732" cy="2707359"/>
            <a:chOff x="6098378" y="5"/>
            <a:chExt cx="3045625" cy="2030570"/>
          </a:xfrm>
        </p:grpSpPr>
        <p:sp>
          <p:nvSpPr>
            <p:cNvPr id="15" name="Google Shape;15;g36fd9fba146_0_157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g36fd9fba146_0_157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g36fd9fba146_0_157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 name="Google Shape;18;g36fd9fba146_0_157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 name="Google Shape;19;g36fd9fba146_0_157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 name="Google Shape;20;g36fd9fba146_0_1577"/>
          <p:cNvSpPr txBox="1"/>
          <p:nvPr>
            <p:ph type="ctrTitle"/>
          </p:nvPr>
        </p:nvSpPr>
        <p:spPr>
          <a:xfrm>
            <a:off x="797467" y="2366963"/>
            <a:ext cx="10962900" cy="11184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Clr>
                <a:schemeClr val="lt1"/>
              </a:buClr>
              <a:buSzPts val="5600"/>
              <a:buNone/>
              <a:defRPr sz="5600">
                <a:solidFill>
                  <a:schemeClr val="lt1"/>
                </a:solidFill>
              </a:defRPr>
            </a:lvl1pPr>
            <a:lvl2pPr lvl="1" algn="l">
              <a:lnSpc>
                <a:spcPct val="100000"/>
              </a:lnSpc>
              <a:spcBef>
                <a:spcPts val="0"/>
              </a:spcBef>
              <a:spcAft>
                <a:spcPts val="0"/>
              </a:spcAft>
              <a:buClr>
                <a:schemeClr val="lt1"/>
              </a:buClr>
              <a:buSzPts val="5600"/>
              <a:buNone/>
              <a:defRPr sz="5600">
                <a:solidFill>
                  <a:schemeClr val="lt1"/>
                </a:solidFill>
              </a:defRPr>
            </a:lvl2pPr>
            <a:lvl3pPr lvl="2" algn="l">
              <a:lnSpc>
                <a:spcPct val="100000"/>
              </a:lnSpc>
              <a:spcBef>
                <a:spcPts val="0"/>
              </a:spcBef>
              <a:spcAft>
                <a:spcPts val="0"/>
              </a:spcAft>
              <a:buClr>
                <a:schemeClr val="lt1"/>
              </a:buClr>
              <a:buSzPts val="5600"/>
              <a:buNone/>
              <a:defRPr sz="5600">
                <a:solidFill>
                  <a:schemeClr val="lt1"/>
                </a:solidFill>
              </a:defRPr>
            </a:lvl3pPr>
            <a:lvl4pPr lvl="3" algn="l">
              <a:lnSpc>
                <a:spcPct val="100000"/>
              </a:lnSpc>
              <a:spcBef>
                <a:spcPts val="0"/>
              </a:spcBef>
              <a:spcAft>
                <a:spcPts val="0"/>
              </a:spcAft>
              <a:buClr>
                <a:schemeClr val="lt1"/>
              </a:buClr>
              <a:buSzPts val="5600"/>
              <a:buNone/>
              <a:defRPr sz="5600">
                <a:solidFill>
                  <a:schemeClr val="lt1"/>
                </a:solidFill>
              </a:defRPr>
            </a:lvl4pPr>
            <a:lvl5pPr lvl="4" algn="l">
              <a:lnSpc>
                <a:spcPct val="100000"/>
              </a:lnSpc>
              <a:spcBef>
                <a:spcPts val="0"/>
              </a:spcBef>
              <a:spcAft>
                <a:spcPts val="0"/>
              </a:spcAft>
              <a:buClr>
                <a:schemeClr val="lt1"/>
              </a:buClr>
              <a:buSzPts val="5600"/>
              <a:buNone/>
              <a:defRPr sz="5600">
                <a:solidFill>
                  <a:schemeClr val="lt1"/>
                </a:solidFill>
              </a:defRPr>
            </a:lvl5pPr>
            <a:lvl6pPr lvl="5" algn="l">
              <a:lnSpc>
                <a:spcPct val="100000"/>
              </a:lnSpc>
              <a:spcBef>
                <a:spcPts val="0"/>
              </a:spcBef>
              <a:spcAft>
                <a:spcPts val="0"/>
              </a:spcAft>
              <a:buClr>
                <a:schemeClr val="lt1"/>
              </a:buClr>
              <a:buSzPts val="5600"/>
              <a:buNone/>
              <a:defRPr sz="5600">
                <a:solidFill>
                  <a:schemeClr val="lt1"/>
                </a:solidFill>
              </a:defRPr>
            </a:lvl6pPr>
            <a:lvl7pPr lvl="6" algn="l">
              <a:lnSpc>
                <a:spcPct val="100000"/>
              </a:lnSpc>
              <a:spcBef>
                <a:spcPts val="0"/>
              </a:spcBef>
              <a:spcAft>
                <a:spcPts val="0"/>
              </a:spcAft>
              <a:buClr>
                <a:schemeClr val="lt1"/>
              </a:buClr>
              <a:buSzPts val="5600"/>
              <a:buNone/>
              <a:defRPr sz="5600">
                <a:solidFill>
                  <a:schemeClr val="lt1"/>
                </a:solidFill>
              </a:defRPr>
            </a:lvl7pPr>
            <a:lvl8pPr lvl="7" algn="l">
              <a:lnSpc>
                <a:spcPct val="100000"/>
              </a:lnSpc>
              <a:spcBef>
                <a:spcPts val="0"/>
              </a:spcBef>
              <a:spcAft>
                <a:spcPts val="0"/>
              </a:spcAft>
              <a:buClr>
                <a:schemeClr val="lt1"/>
              </a:buClr>
              <a:buSzPts val="5600"/>
              <a:buNone/>
              <a:defRPr sz="5600">
                <a:solidFill>
                  <a:schemeClr val="lt1"/>
                </a:solidFill>
              </a:defRPr>
            </a:lvl8pPr>
            <a:lvl9pPr lvl="8" algn="l">
              <a:lnSpc>
                <a:spcPct val="100000"/>
              </a:lnSpc>
              <a:spcBef>
                <a:spcPts val="0"/>
              </a:spcBef>
              <a:spcAft>
                <a:spcPts val="0"/>
              </a:spcAft>
              <a:buClr>
                <a:schemeClr val="lt1"/>
              </a:buClr>
              <a:buSzPts val="5600"/>
              <a:buNone/>
              <a:defRPr sz="5600">
                <a:solidFill>
                  <a:schemeClr val="lt1"/>
                </a:solidFill>
              </a:defRPr>
            </a:lvl9pPr>
          </a:lstStyle>
          <a:p/>
        </p:txBody>
      </p:sp>
      <p:sp>
        <p:nvSpPr>
          <p:cNvPr id="21" name="Google Shape;21;g36fd9fba146_0_1577"/>
          <p:cNvSpPr txBox="1"/>
          <p:nvPr>
            <p:ph idx="1" type="subTitle"/>
          </p:nvPr>
        </p:nvSpPr>
        <p:spPr>
          <a:xfrm>
            <a:off x="797451" y="3621217"/>
            <a:ext cx="10962900" cy="5772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Clr>
                <a:schemeClr val="lt1"/>
              </a:buClr>
              <a:buSzPts val="2800"/>
              <a:buNone/>
              <a:defRPr sz="2800">
                <a:solidFill>
                  <a:schemeClr val="lt1"/>
                </a:solidFill>
              </a:defRPr>
            </a:lvl1pPr>
            <a:lvl2pPr lvl="1" algn="l">
              <a:lnSpc>
                <a:spcPct val="100000"/>
              </a:lnSpc>
              <a:spcBef>
                <a:spcPts val="0"/>
              </a:spcBef>
              <a:spcAft>
                <a:spcPts val="0"/>
              </a:spcAft>
              <a:buClr>
                <a:schemeClr val="lt1"/>
              </a:buClr>
              <a:buSzPts val="2800"/>
              <a:buNone/>
              <a:defRPr sz="2800">
                <a:solidFill>
                  <a:schemeClr val="lt1"/>
                </a:solidFill>
              </a:defRPr>
            </a:lvl2pPr>
            <a:lvl3pPr lvl="2" algn="l">
              <a:lnSpc>
                <a:spcPct val="100000"/>
              </a:lnSpc>
              <a:spcBef>
                <a:spcPts val="0"/>
              </a:spcBef>
              <a:spcAft>
                <a:spcPts val="0"/>
              </a:spcAft>
              <a:buClr>
                <a:schemeClr val="lt1"/>
              </a:buClr>
              <a:buSzPts val="2800"/>
              <a:buNone/>
              <a:defRPr sz="2800">
                <a:solidFill>
                  <a:schemeClr val="lt1"/>
                </a:solidFill>
              </a:defRPr>
            </a:lvl3pPr>
            <a:lvl4pPr lvl="3" algn="l">
              <a:lnSpc>
                <a:spcPct val="100000"/>
              </a:lnSpc>
              <a:spcBef>
                <a:spcPts val="0"/>
              </a:spcBef>
              <a:spcAft>
                <a:spcPts val="0"/>
              </a:spcAft>
              <a:buClr>
                <a:schemeClr val="lt1"/>
              </a:buClr>
              <a:buSzPts val="2800"/>
              <a:buNone/>
              <a:defRPr sz="2800">
                <a:solidFill>
                  <a:schemeClr val="lt1"/>
                </a:solidFill>
              </a:defRPr>
            </a:lvl4pPr>
            <a:lvl5pPr lvl="4" algn="l">
              <a:lnSpc>
                <a:spcPct val="100000"/>
              </a:lnSpc>
              <a:spcBef>
                <a:spcPts val="0"/>
              </a:spcBef>
              <a:spcAft>
                <a:spcPts val="0"/>
              </a:spcAft>
              <a:buClr>
                <a:schemeClr val="lt1"/>
              </a:buClr>
              <a:buSzPts val="2800"/>
              <a:buNone/>
              <a:defRPr sz="2800">
                <a:solidFill>
                  <a:schemeClr val="lt1"/>
                </a:solidFill>
              </a:defRPr>
            </a:lvl5pPr>
            <a:lvl6pPr lvl="5" algn="l">
              <a:lnSpc>
                <a:spcPct val="100000"/>
              </a:lnSpc>
              <a:spcBef>
                <a:spcPts val="0"/>
              </a:spcBef>
              <a:spcAft>
                <a:spcPts val="0"/>
              </a:spcAft>
              <a:buClr>
                <a:schemeClr val="lt1"/>
              </a:buClr>
              <a:buSzPts val="2800"/>
              <a:buNone/>
              <a:defRPr sz="2800">
                <a:solidFill>
                  <a:schemeClr val="lt1"/>
                </a:solidFill>
              </a:defRPr>
            </a:lvl6pPr>
            <a:lvl7pPr lvl="6" algn="l">
              <a:lnSpc>
                <a:spcPct val="100000"/>
              </a:lnSpc>
              <a:spcBef>
                <a:spcPts val="0"/>
              </a:spcBef>
              <a:spcAft>
                <a:spcPts val="0"/>
              </a:spcAft>
              <a:buClr>
                <a:schemeClr val="lt1"/>
              </a:buClr>
              <a:buSzPts val="2800"/>
              <a:buNone/>
              <a:defRPr sz="2800">
                <a:solidFill>
                  <a:schemeClr val="lt1"/>
                </a:solidFill>
              </a:defRPr>
            </a:lvl7pPr>
            <a:lvl8pPr lvl="7" algn="l">
              <a:lnSpc>
                <a:spcPct val="100000"/>
              </a:lnSpc>
              <a:spcBef>
                <a:spcPts val="0"/>
              </a:spcBef>
              <a:spcAft>
                <a:spcPts val="0"/>
              </a:spcAft>
              <a:buClr>
                <a:schemeClr val="lt1"/>
              </a:buClr>
              <a:buSzPts val="2800"/>
              <a:buNone/>
              <a:defRPr sz="2800">
                <a:solidFill>
                  <a:schemeClr val="lt1"/>
                </a:solidFill>
              </a:defRPr>
            </a:lvl8pPr>
            <a:lvl9pPr lvl="8" algn="l">
              <a:lnSpc>
                <a:spcPct val="100000"/>
              </a:lnSpc>
              <a:spcBef>
                <a:spcPts val="0"/>
              </a:spcBef>
              <a:spcAft>
                <a:spcPts val="0"/>
              </a:spcAft>
              <a:buClr>
                <a:schemeClr val="lt1"/>
              </a:buClr>
              <a:buSzPts val="2800"/>
              <a:buNone/>
              <a:defRPr sz="2800">
                <a:solidFill>
                  <a:schemeClr val="lt1"/>
                </a:solidFill>
              </a:defRPr>
            </a:lvl9pPr>
          </a:lstStyle>
          <a:p/>
        </p:txBody>
      </p:sp>
      <p:sp>
        <p:nvSpPr>
          <p:cNvPr id="22" name="Google Shape;22;g36fd9fba146_0_157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8" name="Shape 78"/>
        <p:cNvGrpSpPr/>
        <p:nvPr/>
      </p:nvGrpSpPr>
      <p:grpSpPr>
        <a:xfrm>
          <a:off x="0" y="0"/>
          <a:ext cx="0" cy="0"/>
          <a:chOff x="0" y="0"/>
          <a:chExt cx="0" cy="0"/>
        </a:xfrm>
      </p:grpSpPr>
      <p:sp>
        <p:nvSpPr>
          <p:cNvPr id="79" name="Google Shape;79;g36fd9fba146_0_1634"/>
          <p:cNvSpPr txBox="1"/>
          <p:nvPr>
            <p:ph idx="1" type="body"/>
          </p:nvPr>
        </p:nvSpPr>
        <p:spPr>
          <a:xfrm>
            <a:off x="426000" y="5640767"/>
            <a:ext cx="7998300" cy="798300"/>
          </a:xfrm>
          <a:prstGeom prst="rect">
            <a:avLst/>
          </a:prstGeom>
          <a:noFill/>
          <a:ln>
            <a:noFill/>
          </a:ln>
        </p:spPr>
        <p:txBody>
          <a:bodyPr anchorCtr="0" anchor="ctr" bIns="121900" lIns="121900" spcFirstLastPara="1" rIns="121900" wrap="square" tIns="121900">
            <a:normAutofit/>
          </a:bodyPr>
          <a:lstStyle>
            <a:lvl1pPr indent="-228600" lvl="0" marL="457200" algn="l">
              <a:lnSpc>
                <a:spcPct val="100000"/>
              </a:lnSpc>
              <a:spcBef>
                <a:spcPts val="0"/>
              </a:spcBef>
              <a:spcAft>
                <a:spcPts val="0"/>
              </a:spcAft>
              <a:buSzPts val="2400"/>
              <a:buNone/>
              <a:defRPr/>
            </a:lvl1pPr>
          </a:lstStyle>
          <a:p/>
        </p:txBody>
      </p:sp>
      <p:sp>
        <p:nvSpPr>
          <p:cNvPr id="80" name="Google Shape;80;g36fd9fba146_0_1634"/>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81" name="Shape 81"/>
        <p:cNvGrpSpPr/>
        <p:nvPr/>
      </p:nvGrpSpPr>
      <p:grpSpPr>
        <a:xfrm>
          <a:off x="0" y="0"/>
          <a:ext cx="0" cy="0"/>
          <a:chOff x="0" y="0"/>
          <a:chExt cx="0" cy="0"/>
        </a:xfrm>
      </p:grpSpPr>
      <p:grpSp>
        <p:nvGrpSpPr>
          <p:cNvPr id="82" name="Google Shape;82;g36fd9fba146_0_1637"/>
          <p:cNvGrpSpPr/>
          <p:nvPr/>
        </p:nvGrpSpPr>
        <p:grpSpPr>
          <a:xfrm>
            <a:off x="8130968" y="7"/>
            <a:ext cx="4060732" cy="2707359"/>
            <a:chOff x="6098378" y="5"/>
            <a:chExt cx="3045625" cy="2030570"/>
          </a:xfrm>
        </p:grpSpPr>
        <p:sp>
          <p:nvSpPr>
            <p:cNvPr id="83" name="Google Shape;83;g36fd9fba146_0_163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g36fd9fba146_0_163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g36fd9fba146_0_163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g36fd9fba146_0_163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Google Shape;87;g36fd9fba146_0_163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8" name="Google Shape;88;g36fd9fba146_0_1637"/>
          <p:cNvSpPr txBox="1"/>
          <p:nvPr>
            <p:ph hasCustomPrompt="1" type="title"/>
          </p:nvPr>
        </p:nvSpPr>
        <p:spPr>
          <a:xfrm>
            <a:off x="415600" y="1674733"/>
            <a:ext cx="11360700" cy="27075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Clr>
                <a:schemeClr val="lt1"/>
              </a:buClr>
              <a:buSzPts val="16000"/>
              <a:buNone/>
              <a:defRPr sz="16000">
                <a:solidFill>
                  <a:schemeClr val="lt1"/>
                </a:solidFill>
              </a:defRPr>
            </a:lvl1pPr>
            <a:lvl2pPr lvl="1" algn="ctr">
              <a:lnSpc>
                <a:spcPct val="100000"/>
              </a:lnSpc>
              <a:spcBef>
                <a:spcPts val="0"/>
              </a:spcBef>
              <a:spcAft>
                <a:spcPts val="0"/>
              </a:spcAft>
              <a:buClr>
                <a:schemeClr val="lt1"/>
              </a:buClr>
              <a:buSzPts val="16000"/>
              <a:buNone/>
              <a:defRPr sz="16000">
                <a:solidFill>
                  <a:schemeClr val="lt1"/>
                </a:solidFill>
              </a:defRPr>
            </a:lvl2pPr>
            <a:lvl3pPr lvl="2" algn="ctr">
              <a:lnSpc>
                <a:spcPct val="100000"/>
              </a:lnSpc>
              <a:spcBef>
                <a:spcPts val="0"/>
              </a:spcBef>
              <a:spcAft>
                <a:spcPts val="0"/>
              </a:spcAft>
              <a:buClr>
                <a:schemeClr val="lt1"/>
              </a:buClr>
              <a:buSzPts val="16000"/>
              <a:buNone/>
              <a:defRPr sz="16000">
                <a:solidFill>
                  <a:schemeClr val="lt1"/>
                </a:solidFill>
              </a:defRPr>
            </a:lvl3pPr>
            <a:lvl4pPr lvl="3" algn="ctr">
              <a:lnSpc>
                <a:spcPct val="100000"/>
              </a:lnSpc>
              <a:spcBef>
                <a:spcPts val="0"/>
              </a:spcBef>
              <a:spcAft>
                <a:spcPts val="0"/>
              </a:spcAft>
              <a:buClr>
                <a:schemeClr val="lt1"/>
              </a:buClr>
              <a:buSzPts val="16000"/>
              <a:buNone/>
              <a:defRPr sz="16000">
                <a:solidFill>
                  <a:schemeClr val="lt1"/>
                </a:solidFill>
              </a:defRPr>
            </a:lvl4pPr>
            <a:lvl5pPr lvl="4" algn="ctr">
              <a:lnSpc>
                <a:spcPct val="100000"/>
              </a:lnSpc>
              <a:spcBef>
                <a:spcPts val="0"/>
              </a:spcBef>
              <a:spcAft>
                <a:spcPts val="0"/>
              </a:spcAft>
              <a:buClr>
                <a:schemeClr val="lt1"/>
              </a:buClr>
              <a:buSzPts val="16000"/>
              <a:buNone/>
              <a:defRPr sz="16000">
                <a:solidFill>
                  <a:schemeClr val="lt1"/>
                </a:solidFill>
              </a:defRPr>
            </a:lvl5pPr>
            <a:lvl6pPr lvl="5" algn="ctr">
              <a:lnSpc>
                <a:spcPct val="100000"/>
              </a:lnSpc>
              <a:spcBef>
                <a:spcPts val="0"/>
              </a:spcBef>
              <a:spcAft>
                <a:spcPts val="0"/>
              </a:spcAft>
              <a:buClr>
                <a:schemeClr val="lt1"/>
              </a:buClr>
              <a:buSzPts val="16000"/>
              <a:buNone/>
              <a:defRPr sz="16000">
                <a:solidFill>
                  <a:schemeClr val="lt1"/>
                </a:solidFill>
              </a:defRPr>
            </a:lvl6pPr>
            <a:lvl7pPr lvl="6" algn="ctr">
              <a:lnSpc>
                <a:spcPct val="100000"/>
              </a:lnSpc>
              <a:spcBef>
                <a:spcPts val="0"/>
              </a:spcBef>
              <a:spcAft>
                <a:spcPts val="0"/>
              </a:spcAft>
              <a:buClr>
                <a:schemeClr val="lt1"/>
              </a:buClr>
              <a:buSzPts val="16000"/>
              <a:buNone/>
              <a:defRPr sz="16000">
                <a:solidFill>
                  <a:schemeClr val="lt1"/>
                </a:solidFill>
              </a:defRPr>
            </a:lvl7pPr>
            <a:lvl8pPr lvl="7" algn="ctr">
              <a:lnSpc>
                <a:spcPct val="100000"/>
              </a:lnSpc>
              <a:spcBef>
                <a:spcPts val="0"/>
              </a:spcBef>
              <a:spcAft>
                <a:spcPts val="0"/>
              </a:spcAft>
              <a:buClr>
                <a:schemeClr val="lt1"/>
              </a:buClr>
              <a:buSzPts val="16000"/>
              <a:buNone/>
              <a:defRPr sz="16000">
                <a:solidFill>
                  <a:schemeClr val="lt1"/>
                </a:solidFill>
              </a:defRPr>
            </a:lvl8pPr>
            <a:lvl9pPr lvl="8" algn="ctr">
              <a:lnSpc>
                <a:spcPct val="100000"/>
              </a:lnSpc>
              <a:spcBef>
                <a:spcPts val="0"/>
              </a:spcBef>
              <a:spcAft>
                <a:spcPts val="0"/>
              </a:spcAft>
              <a:buClr>
                <a:schemeClr val="lt1"/>
              </a:buClr>
              <a:buSzPts val="16000"/>
              <a:buNone/>
              <a:defRPr sz="16000">
                <a:solidFill>
                  <a:schemeClr val="lt1"/>
                </a:solidFill>
              </a:defRPr>
            </a:lvl9pPr>
          </a:lstStyle>
          <a:p>
            <a:r>
              <a:t>xx%</a:t>
            </a:r>
          </a:p>
        </p:txBody>
      </p:sp>
      <p:sp>
        <p:nvSpPr>
          <p:cNvPr id="89" name="Google Shape;89;g36fd9fba146_0_1637"/>
          <p:cNvSpPr txBox="1"/>
          <p:nvPr>
            <p:ph idx="1" type="body"/>
          </p:nvPr>
        </p:nvSpPr>
        <p:spPr>
          <a:xfrm>
            <a:off x="415600" y="4492300"/>
            <a:ext cx="11360700" cy="1709100"/>
          </a:xfrm>
          <a:prstGeom prst="rect">
            <a:avLst/>
          </a:prstGeom>
          <a:noFill/>
          <a:ln>
            <a:noFill/>
          </a:ln>
        </p:spPr>
        <p:txBody>
          <a:bodyPr anchorCtr="0" anchor="t" bIns="121900" lIns="121900" spcFirstLastPara="1" rIns="121900" wrap="square" tIns="121900">
            <a:normAutofit/>
          </a:bodyPr>
          <a:lstStyle>
            <a:lvl1pPr indent="-381000" lvl="0" marL="457200" algn="ctr">
              <a:lnSpc>
                <a:spcPct val="115000"/>
              </a:lnSpc>
              <a:spcBef>
                <a:spcPts val="0"/>
              </a:spcBef>
              <a:spcAft>
                <a:spcPts val="0"/>
              </a:spcAft>
              <a:buClr>
                <a:schemeClr val="lt1"/>
              </a:buClr>
              <a:buSzPts val="2400"/>
              <a:buChar char="●"/>
              <a:defRPr>
                <a:solidFill>
                  <a:schemeClr val="lt1"/>
                </a:solidFill>
              </a:defRPr>
            </a:lvl1pPr>
            <a:lvl2pPr indent="-349250" lvl="1" marL="914400" algn="ctr">
              <a:lnSpc>
                <a:spcPct val="115000"/>
              </a:lnSpc>
              <a:spcBef>
                <a:spcPts val="0"/>
              </a:spcBef>
              <a:spcAft>
                <a:spcPts val="0"/>
              </a:spcAft>
              <a:buClr>
                <a:schemeClr val="lt1"/>
              </a:buClr>
              <a:buSzPts val="1900"/>
              <a:buChar char="○"/>
              <a:defRPr>
                <a:solidFill>
                  <a:schemeClr val="lt1"/>
                </a:solidFill>
              </a:defRPr>
            </a:lvl2pPr>
            <a:lvl3pPr indent="-349250" lvl="2" marL="1371600" algn="ctr">
              <a:lnSpc>
                <a:spcPct val="115000"/>
              </a:lnSpc>
              <a:spcBef>
                <a:spcPts val="0"/>
              </a:spcBef>
              <a:spcAft>
                <a:spcPts val="0"/>
              </a:spcAft>
              <a:buClr>
                <a:schemeClr val="lt1"/>
              </a:buClr>
              <a:buSzPts val="1900"/>
              <a:buChar char="■"/>
              <a:defRPr>
                <a:solidFill>
                  <a:schemeClr val="lt1"/>
                </a:solidFill>
              </a:defRPr>
            </a:lvl3pPr>
            <a:lvl4pPr indent="-349250" lvl="3" marL="1828800" algn="ctr">
              <a:lnSpc>
                <a:spcPct val="115000"/>
              </a:lnSpc>
              <a:spcBef>
                <a:spcPts val="0"/>
              </a:spcBef>
              <a:spcAft>
                <a:spcPts val="0"/>
              </a:spcAft>
              <a:buClr>
                <a:schemeClr val="lt1"/>
              </a:buClr>
              <a:buSzPts val="1900"/>
              <a:buChar char="●"/>
              <a:defRPr>
                <a:solidFill>
                  <a:schemeClr val="lt1"/>
                </a:solidFill>
              </a:defRPr>
            </a:lvl4pPr>
            <a:lvl5pPr indent="-349250" lvl="4" marL="2286000" algn="ctr">
              <a:lnSpc>
                <a:spcPct val="115000"/>
              </a:lnSpc>
              <a:spcBef>
                <a:spcPts val="0"/>
              </a:spcBef>
              <a:spcAft>
                <a:spcPts val="0"/>
              </a:spcAft>
              <a:buClr>
                <a:schemeClr val="lt1"/>
              </a:buClr>
              <a:buSzPts val="1900"/>
              <a:buChar char="○"/>
              <a:defRPr>
                <a:solidFill>
                  <a:schemeClr val="lt1"/>
                </a:solidFill>
              </a:defRPr>
            </a:lvl5pPr>
            <a:lvl6pPr indent="-349250" lvl="5" marL="2743200" algn="ctr">
              <a:lnSpc>
                <a:spcPct val="115000"/>
              </a:lnSpc>
              <a:spcBef>
                <a:spcPts val="0"/>
              </a:spcBef>
              <a:spcAft>
                <a:spcPts val="0"/>
              </a:spcAft>
              <a:buClr>
                <a:schemeClr val="lt1"/>
              </a:buClr>
              <a:buSzPts val="1900"/>
              <a:buChar char="■"/>
              <a:defRPr>
                <a:solidFill>
                  <a:schemeClr val="lt1"/>
                </a:solidFill>
              </a:defRPr>
            </a:lvl6pPr>
            <a:lvl7pPr indent="-349250" lvl="6" marL="3200400" algn="ctr">
              <a:lnSpc>
                <a:spcPct val="115000"/>
              </a:lnSpc>
              <a:spcBef>
                <a:spcPts val="0"/>
              </a:spcBef>
              <a:spcAft>
                <a:spcPts val="0"/>
              </a:spcAft>
              <a:buClr>
                <a:schemeClr val="lt1"/>
              </a:buClr>
              <a:buSzPts val="1900"/>
              <a:buChar char="●"/>
              <a:defRPr>
                <a:solidFill>
                  <a:schemeClr val="lt1"/>
                </a:solidFill>
              </a:defRPr>
            </a:lvl7pPr>
            <a:lvl8pPr indent="-349250" lvl="7" marL="3657600" algn="ctr">
              <a:lnSpc>
                <a:spcPct val="115000"/>
              </a:lnSpc>
              <a:spcBef>
                <a:spcPts val="0"/>
              </a:spcBef>
              <a:spcAft>
                <a:spcPts val="0"/>
              </a:spcAft>
              <a:buClr>
                <a:schemeClr val="lt1"/>
              </a:buClr>
              <a:buSzPts val="1900"/>
              <a:buChar char="○"/>
              <a:defRPr>
                <a:solidFill>
                  <a:schemeClr val="lt1"/>
                </a:solidFill>
              </a:defRPr>
            </a:lvl8pPr>
            <a:lvl9pPr indent="-349250" lvl="8" marL="4114800" algn="ctr">
              <a:lnSpc>
                <a:spcPct val="115000"/>
              </a:lnSpc>
              <a:spcBef>
                <a:spcPts val="0"/>
              </a:spcBef>
              <a:spcAft>
                <a:spcPts val="0"/>
              </a:spcAft>
              <a:buClr>
                <a:schemeClr val="lt1"/>
              </a:buClr>
              <a:buSzPts val="1900"/>
              <a:buChar char="■"/>
              <a:defRPr>
                <a:solidFill>
                  <a:schemeClr val="lt1"/>
                </a:solidFill>
              </a:defRPr>
            </a:lvl9pPr>
          </a:lstStyle>
          <a:p/>
        </p:txBody>
      </p:sp>
      <p:sp>
        <p:nvSpPr>
          <p:cNvPr id="90" name="Google Shape;90;g36fd9fba146_0_163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g36fd9fba146_0_164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93" name="Shape 93"/>
        <p:cNvGrpSpPr/>
        <p:nvPr/>
      </p:nvGrpSpPr>
      <p:grpSpPr>
        <a:xfrm>
          <a:off x="0" y="0"/>
          <a:ext cx="0" cy="0"/>
          <a:chOff x="0" y="0"/>
          <a:chExt cx="0" cy="0"/>
        </a:xfrm>
      </p:grpSpPr>
      <p:sp>
        <p:nvSpPr>
          <p:cNvPr id="94" name="Google Shape;94;g36fd9fba146_0_1649"/>
          <p:cNvSpPr/>
          <p:nvPr/>
        </p:nvSpPr>
        <p:spPr>
          <a:xfrm>
            <a:off x="0" y="0"/>
            <a:ext cx="12192000" cy="1225500"/>
          </a:xfrm>
          <a:prstGeom prst="rect">
            <a:avLst/>
          </a:prstGeom>
          <a:solidFill>
            <a:srgbClr val="C3404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95" name="Google Shape;95;g36fd9fba146_0_1649"/>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96" name="Google Shape;96;g36fd9fba146_0_1649"/>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97" name="Google Shape;97;g36fd9fba146_0_1649"/>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2" name="Shape 102"/>
        <p:cNvGrpSpPr/>
        <p:nvPr/>
      </p:nvGrpSpPr>
      <p:grpSpPr>
        <a:xfrm>
          <a:off x="0" y="0"/>
          <a:ext cx="0" cy="0"/>
          <a:chOff x="0" y="0"/>
          <a:chExt cx="0" cy="0"/>
        </a:xfrm>
      </p:grpSpPr>
      <p:sp>
        <p:nvSpPr>
          <p:cNvPr id="103" name="Google Shape;103;g3a19755ca5a_0_92"/>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04" name="Google Shape;104;g3a19755ca5a_0_92"/>
          <p:cNvSpPr txBox="1"/>
          <p:nvPr>
            <p:ph type="ctr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05" name="Google Shape;105;g3a19755ca5a_0_92"/>
          <p:cNvSpPr txBox="1"/>
          <p:nvPr>
            <p:ph idx="1" type="subTitle"/>
          </p:nvPr>
        </p:nvSpPr>
        <p:spPr>
          <a:xfrm>
            <a:off x="415600" y="2504747"/>
            <a:ext cx="5656800" cy="9843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lt2"/>
              </a:buClr>
              <a:buSzPts val="2100"/>
              <a:buNone/>
              <a:defRPr sz="2100">
                <a:solidFill>
                  <a:schemeClr val="lt2"/>
                </a:solidFill>
              </a:defRPr>
            </a:lvl1pPr>
            <a:lvl2pPr lvl="1">
              <a:lnSpc>
                <a:spcPct val="100000"/>
              </a:lnSpc>
              <a:spcBef>
                <a:spcPts val="0"/>
              </a:spcBef>
              <a:spcAft>
                <a:spcPts val="0"/>
              </a:spcAft>
              <a:buClr>
                <a:schemeClr val="lt2"/>
              </a:buClr>
              <a:buSzPts val="2100"/>
              <a:buNone/>
              <a:defRPr sz="2100">
                <a:solidFill>
                  <a:schemeClr val="lt2"/>
                </a:solidFill>
              </a:defRPr>
            </a:lvl2pPr>
            <a:lvl3pPr lvl="2">
              <a:lnSpc>
                <a:spcPct val="100000"/>
              </a:lnSpc>
              <a:spcBef>
                <a:spcPts val="0"/>
              </a:spcBef>
              <a:spcAft>
                <a:spcPts val="0"/>
              </a:spcAft>
              <a:buClr>
                <a:schemeClr val="lt2"/>
              </a:buClr>
              <a:buSzPts val="2100"/>
              <a:buNone/>
              <a:defRPr sz="2100">
                <a:solidFill>
                  <a:schemeClr val="lt2"/>
                </a:solidFill>
              </a:defRPr>
            </a:lvl3pPr>
            <a:lvl4pPr lvl="3">
              <a:lnSpc>
                <a:spcPct val="100000"/>
              </a:lnSpc>
              <a:spcBef>
                <a:spcPts val="0"/>
              </a:spcBef>
              <a:spcAft>
                <a:spcPts val="0"/>
              </a:spcAft>
              <a:buClr>
                <a:schemeClr val="lt2"/>
              </a:buClr>
              <a:buSzPts val="2100"/>
              <a:buNone/>
              <a:defRPr sz="2100">
                <a:solidFill>
                  <a:schemeClr val="lt2"/>
                </a:solidFill>
              </a:defRPr>
            </a:lvl4pPr>
            <a:lvl5pPr lvl="4">
              <a:lnSpc>
                <a:spcPct val="100000"/>
              </a:lnSpc>
              <a:spcBef>
                <a:spcPts val="0"/>
              </a:spcBef>
              <a:spcAft>
                <a:spcPts val="0"/>
              </a:spcAft>
              <a:buClr>
                <a:schemeClr val="lt2"/>
              </a:buClr>
              <a:buSzPts val="2100"/>
              <a:buNone/>
              <a:defRPr sz="2100">
                <a:solidFill>
                  <a:schemeClr val="lt2"/>
                </a:solidFill>
              </a:defRPr>
            </a:lvl5pPr>
            <a:lvl6pPr lvl="5">
              <a:lnSpc>
                <a:spcPct val="100000"/>
              </a:lnSpc>
              <a:spcBef>
                <a:spcPts val="0"/>
              </a:spcBef>
              <a:spcAft>
                <a:spcPts val="0"/>
              </a:spcAft>
              <a:buClr>
                <a:schemeClr val="lt2"/>
              </a:buClr>
              <a:buSzPts val="2100"/>
              <a:buNone/>
              <a:defRPr sz="2100">
                <a:solidFill>
                  <a:schemeClr val="lt2"/>
                </a:solidFill>
              </a:defRPr>
            </a:lvl6pPr>
            <a:lvl7pPr lvl="6">
              <a:lnSpc>
                <a:spcPct val="100000"/>
              </a:lnSpc>
              <a:spcBef>
                <a:spcPts val="0"/>
              </a:spcBef>
              <a:spcAft>
                <a:spcPts val="0"/>
              </a:spcAft>
              <a:buClr>
                <a:schemeClr val="lt2"/>
              </a:buClr>
              <a:buSzPts val="2100"/>
              <a:buNone/>
              <a:defRPr sz="2100">
                <a:solidFill>
                  <a:schemeClr val="lt2"/>
                </a:solidFill>
              </a:defRPr>
            </a:lvl7pPr>
            <a:lvl8pPr lvl="7">
              <a:lnSpc>
                <a:spcPct val="100000"/>
              </a:lnSpc>
              <a:spcBef>
                <a:spcPts val="0"/>
              </a:spcBef>
              <a:spcAft>
                <a:spcPts val="0"/>
              </a:spcAft>
              <a:buClr>
                <a:schemeClr val="lt2"/>
              </a:buClr>
              <a:buSzPts val="2100"/>
              <a:buNone/>
              <a:defRPr sz="2100">
                <a:solidFill>
                  <a:schemeClr val="lt2"/>
                </a:solidFill>
              </a:defRPr>
            </a:lvl8pPr>
            <a:lvl9pPr lvl="8">
              <a:lnSpc>
                <a:spcPct val="100000"/>
              </a:lnSpc>
              <a:spcBef>
                <a:spcPts val="0"/>
              </a:spcBef>
              <a:spcAft>
                <a:spcPts val="0"/>
              </a:spcAft>
              <a:buClr>
                <a:schemeClr val="lt2"/>
              </a:buClr>
              <a:buSzPts val="2100"/>
              <a:buNone/>
              <a:defRPr sz="2100">
                <a:solidFill>
                  <a:schemeClr val="lt2"/>
                </a:solidFill>
              </a:defRPr>
            </a:lvl9pPr>
          </a:lstStyle>
          <a:p/>
        </p:txBody>
      </p:sp>
      <p:sp>
        <p:nvSpPr>
          <p:cNvPr id="106" name="Google Shape;106;g3a19755ca5a_0_9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7" name="Shape 107"/>
        <p:cNvGrpSpPr/>
        <p:nvPr/>
      </p:nvGrpSpPr>
      <p:grpSpPr>
        <a:xfrm>
          <a:off x="0" y="0"/>
          <a:ext cx="0" cy="0"/>
          <a:chOff x="0" y="0"/>
          <a:chExt cx="0" cy="0"/>
        </a:xfrm>
      </p:grpSpPr>
      <p:sp>
        <p:nvSpPr>
          <p:cNvPr id="108" name="Google Shape;108;g3a19755ca5a_0_97"/>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09" name="Google Shape;109;g3a19755ca5a_0_97"/>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10" name="Google Shape;110;g3a19755ca5a_0_97"/>
          <p:cNvSpPr txBox="1"/>
          <p:nvPr>
            <p:ph type="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11" name="Google Shape;111;g3a19755ca5a_0_9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2" name="Shape 112"/>
        <p:cNvGrpSpPr/>
        <p:nvPr/>
      </p:nvGrpSpPr>
      <p:grpSpPr>
        <a:xfrm>
          <a:off x="0" y="0"/>
          <a:ext cx="0" cy="0"/>
          <a:chOff x="0" y="0"/>
          <a:chExt cx="0" cy="0"/>
        </a:xfrm>
      </p:grpSpPr>
      <p:sp>
        <p:nvSpPr>
          <p:cNvPr id="113" name="Google Shape;113;g3a19755ca5a_0_102"/>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14" name="Google Shape;114;g3a19755ca5a_0_102"/>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115" name="Google Shape;115;g3a19755ca5a_0_102"/>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116" name="Google Shape;116;g3a19755ca5a_0_102"/>
          <p:cNvSpPr txBox="1"/>
          <p:nvPr>
            <p:ph type="title"/>
          </p:nvPr>
        </p:nvSpPr>
        <p:spPr>
          <a:xfrm>
            <a:off x="415633" y="667900"/>
            <a:ext cx="4941900" cy="33453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17" name="Google Shape;117;g3a19755ca5a_0_102"/>
          <p:cNvSpPr txBox="1"/>
          <p:nvPr>
            <p:ph idx="1" type="body"/>
          </p:nvPr>
        </p:nvSpPr>
        <p:spPr>
          <a:xfrm>
            <a:off x="6192900" y="667900"/>
            <a:ext cx="5555100" cy="54648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18" name="Google Shape;118;g3a19755ca5a_0_10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9" name="Shape 119"/>
        <p:cNvGrpSpPr/>
        <p:nvPr/>
      </p:nvGrpSpPr>
      <p:grpSpPr>
        <a:xfrm>
          <a:off x="0" y="0"/>
          <a:ext cx="0" cy="0"/>
          <a:chOff x="0" y="0"/>
          <a:chExt cx="0" cy="0"/>
        </a:xfrm>
      </p:grpSpPr>
      <p:sp>
        <p:nvSpPr>
          <p:cNvPr id="120" name="Google Shape;120;g3a19755ca5a_0_109"/>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21" name="Google Shape;121;g3a19755ca5a_0_109"/>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22" name="Google Shape;122;g3a19755ca5a_0_109"/>
          <p:cNvSpPr txBox="1"/>
          <p:nvPr>
            <p:ph idx="1" type="body"/>
          </p:nvPr>
        </p:nvSpPr>
        <p:spPr>
          <a:xfrm>
            <a:off x="4156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23" name="Google Shape;123;g3a19755ca5a_0_109"/>
          <p:cNvSpPr txBox="1"/>
          <p:nvPr>
            <p:ph idx="2" type="body"/>
          </p:nvPr>
        </p:nvSpPr>
        <p:spPr>
          <a:xfrm>
            <a:off x="64432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24" name="Google Shape;124;g3a19755ca5a_0_10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5" name="Shape 125"/>
        <p:cNvGrpSpPr/>
        <p:nvPr/>
      </p:nvGrpSpPr>
      <p:grpSpPr>
        <a:xfrm>
          <a:off x="0" y="0"/>
          <a:ext cx="0" cy="0"/>
          <a:chOff x="0" y="0"/>
          <a:chExt cx="0" cy="0"/>
        </a:xfrm>
      </p:grpSpPr>
      <p:sp>
        <p:nvSpPr>
          <p:cNvPr id="126" name="Google Shape;126;g3a19755ca5a_0_115"/>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27" name="Google Shape;127;g3a19755ca5a_0_115"/>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28" name="Google Shape;128;g3a19755ca5a_0_11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9" name="Shape 129"/>
        <p:cNvGrpSpPr/>
        <p:nvPr/>
      </p:nvGrpSpPr>
      <p:grpSpPr>
        <a:xfrm>
          <a:off x="0" y="0"/>
          <a:ext cx="0" cy="0"/>
          <a:chOff x="0" y="0"/>
          <a:chExt cx="0" cy="0"/>
        </a:xfrm>
      </p:grpSpPr>
      <p:sp>
        <p:nvSpPr>
          <p:cNvPr id="130" name="Google Shape;130;g3a19755ca5a_0_119"/>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31" name="Google Shape;131;g3a19755ca5a_0_119"/>
          <p:cNvSpPr txBox="1"/>
          <p:nvPr>
            <p:ph type="title"/>
          </p:nvPr>
        </p:nvSpPr>
        <p:spPr>
          <a:xfrm>
            <a:off x="415633" y="667900"/>
            <a:ext cx="4170000" cy="2438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32" name="Google Shape;132;g3a19755ca5a_0_119"/>
          <p:cNvSpPr txBox="1"/>
          <p:nvPr>
            <p:ph idx="1" type="body"/>
          </p:nvPr>
        </p:nvSpPr>
        <p:spPr>
          <a:xfrm>
            <a:off x="415600" y="3187533"/>
            <a:ext cx="4170000" cy="3063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133" name="Google Shape;133;g3a19755ca5a_0_11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grpSp>
        <p:nvGrpSpPr>
          <p:cNvPr id="24" name="Google Shape;24;g36fd9fba146_0_1596"/>
          <p:cNvGrpSpPr/>
          <p:nvPr/>
        </p:nvGrpSpPr>
        <p:grpSpPr>
          <a:xfrm>
            <a:off x="0" y="5204762"/>
            <a:ext cx="12191695" cy="1653192"/>
            <a:chOff x="0" y="3903669"/>
            <a:chExt cx="9144000" cy="1239925"/>
          </a:xfrm>
        </p:grpSpPr>
        <p:sp>
          <p:nvSpPr>
            <p:cNvPr id="25" name="Google Shape;25;g36fd9fba146_0_1596"/>
            <p:cNvSpPr/>
            <p:nvPr/>
          </p:nvSpPr>
          <p:spPr>
            <a:xfrm>
              <a:off x="8154895"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g36fd9fba146_0_1596"/>
            <p:cNvSpPr/>
            <p:nvPr/>
          </p:nvSpPr>
          <p:spPr>
            <a:xfrm flipH="1">
              <a:off x="6181163"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g36fd9fba146_0_1596"/>
            <p:cNvSpPr/>
            <p:nvPr/>
          </p:nvSpPr>
          <p:spPr>
            <a:xfrm>
              <a:off x="7170274" y="3903669"/>
              <a:ext cx="989100" cy="987900"/>
            </a:xfrm>
            <a:prstGeom prst="rect">
              <a:avLst/>
            </a:pr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36fd9fba146_0_1596"/>
            <p:cNvSpPr/>
            <p:nvPr/>
          </p:nvSpPr>
          <p:spPr>
            <a:xfrm rot="10800000">
              <a:off x="8154757" y="3903682"/>
              <a:ext cx="989100" cy="9879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g36fd9fba146_0_1596"/>
            <p:cNvSpPr/>
            <p:nvPr/>
          </p:nvSpPr>
          <p:spPr>
            <a:xfrm>
              <a:off x="0" y="4891594"/>
              <a:ext cx="9144000" cy="252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 name="Google Shape;30;g36fd9fba146_0_1596"/>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31" name="Google Shape;31;g36fd9fba146_0_1596"/>
          <p:cNvSpPr txBox="1"/>
          <p:nvPr>
            <p:ph idx="1" type="body"/>
          </p:nvPr>
        </p:nvSpPr>
        <p:spPr>
          <a:xfrm>
            <a:off x="415600" y="1639833"/>
            <a:ext cx="11360700" cy="44520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32" name="Google Shape;32;g36fd9fba146_0_1596"/>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4" name="Shape 134"/>
        <p:cNvGrpSpPr/>
        <p:nvPr/>
      </p:nvGrpSpPr>
      <p:grpSpPr>
        <a:xfrm>
          <a:off x="0" y="0"/>
          <a:ext cx="0" cy="0"/>
          <a:chOff x="0" y="0"/>
          <a:chExt cx="0" cy="0"/>
        </a:xfrm>
      </p:grpSpPr>
      <p:sp>
        <p:nvSpPr>
          <p:cNvPr id="135" name="Google Shape;135;g3a19755ca5a_0_124"/>
          <p:cNvSpPr txBox="1"/>
          <p:nvPr>
            <p:ph type="title"/>
          </p:nvPr>
        </p:nvSpPr>
        <p:spPr>
          <a:xfrm>
            <a:off x="415567" y="1064800"/>
            <a:ext cx="8330400" cy="4728300"/>
          </a:xfrm>
          <a:prstGeom prst="rect">
            <a:avLst/>
          </a:prstGeom>
        </p:spPr>
        <p:txBody>
          <a:bodyPr anchorCtr="0" anchor="ctr"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6" name="Google Shape;136;g3a19755ca5a_0_124"/>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37" name="Shape 137"/>
        <p:cNvGrpSpPr/>
        <p:nvPr/>
      </p:nvGrpSpPr>
      <p:grpSpPr>
        <a:xfrm>
          <a:off x="0" y="0"/>
          <a:ext cx="0" cy="0"/>
          <a:chOff x="0" y="0"/>
          <a:chExt cx="0" cy="0"/>
        </a:xfrm>
      </p:grpSpPr>
      <p:sp>
        <p:nvSpPr>
          <p:cNvPr id="138" name="Google Shape;138;g3a19755ca5a_0_127"/>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39" name="Google Shape;139;g3a19755ca5a_0_127"/>
          <p:cNvSpPr txBox="1"/>
          <p:nvPr>
            <p:ph type="title"/>
          </p:nvPr>
        </p:nvSpPr>
        <p:spPr>
          <a:xfrm>
            <a:off x="415067" y="667900"/>
            <a:ext cx="4939200" cy="2732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40" name="Google Shape;140;g3a19755ca5a_0_127"/>
          <p:cNvSpPr txBox="1"/>
          <p:nvPr>
            <p:ph idx="1" type="subTitle"/>
          </p:nvPr>
        </p:nvSpPr>
        <p:spPr>
          <a:xfrm>
            <a:off x="406400" y="3502300"/>
            <a:ext cx="4939200" cy="12357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accent2"/>
              </a:buClr>
              <a:buSzPts val="2100"/>
              <a:buNone/>
              <a:defRPr sz="2100">
                <a:solidFill>
                  <a:schemeClr val="accent2"/>
                </a:solidFill>
              </a:defRPr>
            </a:lvl1pPr>
            <a:lvl2pPr lvl="1">
              <a:lnSpc>
                <a:spcPct val="100000"/>
              </a:lnSpc>
              <a:spcBef>
                <a:spcPts val="0"/>
              </a:spcBef>
              <a:spcAft>
                <a:spcPts val="0"/>
              </a:spcAft>
              <a:buClr>
                <a:schemeClr val="accent2"/>
              </a:buClr>
              <a:buSzPts val="2100"/>
              <a:buNone/>
              <a:defRPr sz="2100">
                <a:solidFill>
                  <a:schemeClr val="accent2"/>
                </a:solidFill>
              </a:defRPr>
            </a:lvl2pPr>
            <a:lvl3pPr lvl="2">
              <a:lnSpc>
                <a:spcPct val="100000"/>
              </a:lnSpc>
              <a:spcBef>
                <a:spcPts val="0"/>
              </a:spcBef>
              <a:spcAft>
                <a:spcPts val="0"/>
              </a:spcAft>
              <a:buClr>
                <a:schemeClr val="accent2"/>
              </a:buClr>
              <a:buSzPts val="2100"/>
              <a:buNone/>
              <a:defRPr sz="2100">
                <a:solidFill>
                  <a:schemeClr val="accent2"/>
                </a:solidFill>
              </a:defRPr>
            </a:lvl3pPr>
            <a:lvl4pPr lvl="3">
              <a:lnSpc>
                <a:spcPct val="100000"/>
              </a:lnSpc>
              <a:spcBef>
                <a:spcPts val="0"/>
              </a:spcBef>
              <a:spcAft>
                <a:spcPts val="0"/>
              </a:spcAft>
              <a:buClr>
                <a:schemeClr val="accent2"/>
              </a:buClr>
              <a:buSzPts val="2100"/>
              <a:buNone/>
              <a:defRPr sz="2100">
                <a:solidFill>
                  <a:schemeClr val="accent2"/>
                </a:solidFill>
              </a:defRPr>
            </a:lvl4pPr>
            <a:lvl5pPr lvl="4">
              <a:lnSpc>
                <a:spcPct val="100000"/>
              </a:lnSpc>
              <a:spcBef>
                <a:spcPts val="0"/>
              </a:spcBef>
              <a:spcAft>
                <a:spcPts val="0"/>
              </a:spcAft>
              <a:buClr>
                <a:schemeClr val="accent2"/>
              </a:buClr>
              <a:buSzPts val="2100"/>
              <a:buNone/>
              <a:defRPr sz="2100">
                <a:solidFill>
                  <a:schemeClr val="accent2"/>
                </a:solidFill>
              </a:defRPr>
            </a:lvl5pPr>
            <a:lvl6pPr lvl="5">
              <a:lnSpc>
                <a:spcPct val="100000"/>
              </a:lnSpc>
              <a:spcBef>
                <a:spcPts val="0"/>
              </a:spcBef>
              <a:spcAft>
                <a:spcPts val="0"/>
              </a:spcAft>
              <a:buClr>
                <a:schemeClr val="accent2"/>
              </a:buClr>
              <a:buSzPts val="2100"/>
              <a:buNone/>
              <a:defRPr sz="2100">
                <a:solidFill>
                  <a:schemeClr val="accent2"/>
                </a:solidFill>
              </a:defRPr>
            </a:lvl6pPr>
            <a:lvl7pPr lvl="6">
              <a:lnSpc>
                <a:spcPct val="100000"/>
              </a:lnSpc>
              <a:spcBef>
                <a:spcPts val="0"/>
              </a:spcBef>
              <a:spcAft>
                <a:spcPts val="0"/>
              </a:spcAft>
              <a:buClr>
                <a:schemeClr val="accent2"/>
              </a:buClr>
              <a:buSzPts val="2100"/>
              <a:buNone/>
              <a:defRPr sz="2100">
                <a:solidFill>
                  <a:schemeClr val="accent2"/>
                </a:solidFill>
              </a:defRPr>
            </a:lvl7pPr>
            <a:lvl8pPr lvl="7">
              <a:lnSpc>
                <a:spcPct val="100000"/>
              </a:lnSpc>
              <a:spcBef>
                <a:spcPts val="0"/>
              </a:spcBef>
              <a:spcAft>
                <a:spcPts val="0"/>
              </a:spcAft>
              <a:buClr>
                <a:schemeClr val="accent2"/>
              </a:buClr>
              <a:buSzPts val="2100"/>
              <a:buNone/>
              <a:defRPr sz="2100">
                <a:solidFill>
                  <a:schemeClr val="accent2"/>
                </a:solidFill>
              </a:defRPr>
            </a:lvl8pPr>
            <a:lvl9pPr lvl="8">
              <a:lnSpc>
                <a:spcPct val="100000"/>
              </a:lnSpc>
              <a:spcBef>
                <a:spcPts val="0"/>
              </a:spcBef>
              <a:spcAft>
                <a:spcPts val="0"/>
              </a:spcAft>
              <a:buClr>
                <a:schemeClr val="accent2"/>
              </a:buClr>
              <a:buSzPts val="2100"/>
              <a:buNone/>
              <a:defRPr sz="2100">
                <a:solidFill>
                  <a:schemeClr val="accent2"/>
                </a:solidFill>
              </a:defRPr>
            </a:lvl9pPr>
          </a:lstStyle>
          <a:p/>
        </p:txBody>
      </p:sp>
      <p:sp>
        <p:nvSpPr>
          <p:cNvPr id="141" name="Google Shape;141;g3a19755ca5a_0_127"/>
          <p:cNvSpPr txBox="1"/>
          <p:nvPr>
            <p:ph idx="2" type="body"/>
          </p:nvPr>
        </p:nvSpPr>
        <p:spPr>
          <a:xfrm>
            <a:off x="6505367" y="667900"/>
            <a:ext cx="5271900" cy="5481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42" name="Google Shape;142;g3a19755ca5a_0_12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43" name="Shape 143"/>
        <p:cNvGrpSpPr/>
        <p:nvPr/>
      </p:nvGrpSpPr>
      <p:grpSpPr>
        <a:xfrm>
          <a:off x="0" y="0"/>
          <a:ext cx="0" cy="0"/>
          <a:chOff x="0" y="0"/>
          <a:chExt cx="0" cy="0"/>
        </a:xfrm>
      </p:grpSpPr>
      <p:sp>
        <p:nvSpPr>
          <p:cNvPr id="144" name="Google Shape;144;g3a19755ca5a_0_133"/>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45" name="Google Shape;145;g3a19755ca5a_0_133"/>
          <p:cNvSpPr txBox="1"/>
          <p:nvPr>
            <p:ph idx="1" type="body"/>
          </p:nvPr>
        </p:nvSpPr>
        <p:spPr>
          <a:xfrm>
            <a:off x="415600" y="6028533"/>
            <a:ext cx="10639200" cy="6141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146" name="Google Shape;146;g3a19755ca5a_0_13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47" name="Shape 147"/>
        <p:cNvGrpSpPr/>
        <p:nvPr/>
      </p:nvGrpSpPr>
      <p:grpSpPr>
        <a:xfrm>
          <a:off x="0" y="0"/>
          <a:ext cx="0" cy="0"/>
          <a:chOff x="0" y="0"/>
          <a:chExt cx="0" cy="0"/>
        </a:xfrm>
      </p:grpSpPr>
      <p:sp>
        <p:nvSpPr>
          <p:cNvPr id="148" name="Google Shape;148;g3a19755ca5a_0_137"/>
          <p:cNvSpPr txBox="1"/>
          <p:nvPr>
            <p:ph hasCustomPrompt="1" type="title"/>
          </p:nvPr>
        </p:nvSpPr>
        <p:spPr>
          <a:xfrm>
            <a:off x="415667" y="1108233"/>
            <a:ext cx="7113300" cy="16596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13300"/>
              <a:buNone/>
              <a:defRPr sz="13300">
                <a:solidFill>
                  <a:schemeClr val="lt1"/>
                </a:solidFill>
              </a:defRPr>
            </a:lvl1pPr>
            <a:lvl2pPr lvl="1">
              <a:spcBef>
                <a:spcPts val="0"/>
              </a:spcBef>
              <a:spcAft>
                <a:spcPts val="0"/>
              </a:spcAft>
              <a:buClr>
                <a:schemeClr val="lt1"/>
              </a:buClr>
              <a:buSzPts val="13300"/>
              <a:buNone/>
              <a:defRPr sz="13300">
                <a:solidFill>
                  <a:schemeClr val="lt1"/>
                </a:solidFill>
              </a:defRPr>
            </a:lvl2pPr>
            <a:lvl3pPr lvl="2">
              <a:spcBef>
                <a:spcPts val="0"/>
              </a:spcBef>
              <a:spcAft>
                <a:spcPts val="0"/>
              </a:spcAft>
              <a:buClr>
                <a:schemeClr val="lt1"/>
              </a:buClr>
              <a:buSzPts val="13300"/>
              <a:buNone/>
              <a:defRPr sz="13300">
                <a:solidFill>
                  <a:schemeClr val="lt1"/>
                </a:solidFill>
              </a:defRPr>
            </a:lvl3pPr>
            <a:lvl4pPr lvl="3">
              <a:spcBef>
                <a:spcPts val="0"/>
              </a:spcBef>
              <a:spcAft>
                <a:spcPts val="0"/>
              </a:spcAft>
              <a:buClr>
                <a:schemeClr val="lt1"/>
              </a:buClr>
              <a:buSzPts val="13300"/>
              <a:buNone/>
              <a:defRPr sz="13300">
                <a:solidFill>
                  <a:schemeClr val="lt1"/>
                </a:solidFill>
              </a:defRPr>
            </a:lvl4pPr>
            <a:lvl5pPr lvl="4">
              <a:spcBef>
                <a:spcPts val="0"/>
              </a:spcBef>
              <a:spcAft>
                <a:spcPts val="0"/>
              </a:spcAft>
              <a:buClr>
                <a:schemeClr val="lt1"/>
              </a:buClr>
              <a:buSzPts val="13300"/>
              <a:buNone/>
              <a:defRPr sz="13300">
                <a:solidFill>
                  <a:schemeClr val="lt1"/>
                </a:solidFill>
              </a:defRPr>
            </a:lvl5pPr>
            <a:lvl6pPr lvl="5">
              <a:spcBef>
                <a:spcPts val="0"/>
              </a:spcBef>
              <a:spcAft>
                <a:spcPts val="0"/>
              </a:spcAft>
              <a:buClr>
                <a:schemeClr val="lt1"/>
              </a:buClr>
              <a:buSzPts val="13300"/>
              <a:buNone/>
              <a:defRPr sz="13300">
                <a:solidFill>
                  <a:schemeClr val="lt1"/>
                </a:solidFill>
              </a:defRPr>
            </a:lvl6pPr>
            <a:lvl7pPr lvl="6">
              <a:spcBef>
                <a:spcPts val="0"/>
              </a:spcBef>
              <a:spcAft>
                <a:spcPts val="0"/>
              </a:spcAft>
              <a:buClr>
                <a:schemeClr val="lt1"/>
              </a:buClr>
              <a:buSzPts val="13300"/>
              <a:buNone/>
              <a:defRPr sz="13300">
                <a:solidFill>
                  <a:schemeClr val="lt1"/>
                </a:solidFill>
              </a:defRPr>
            </a:lvl7pPr>
            <a:lvl8pPr lvl="7">
              <a:spcBef>
                <a:spcPts val="0"/>
              </a:spcBef>
              <a:spcAft>
                <a:spcPts val="0"/>
              </a:spcAft>
              <a:buClr>
                <a:schemeClr val="lt1"/>
              </a:buClr>
              <a:buSzPts val="13300"/>
              <a:buNone/>
              <a:defRPr sz="13300">
                <a:solidFill>
                  <a:schemeClr val="lt1"/>
                </a:solidFill>
              </a:defRPr>
            </a:lvl8pPr>
            <a:lvl9pPr lvl="8">
              <a:spcBef>
                <a:spcPts val="0"/>
              </a:spcBef>
              <a:spcAft>
                <a:spcPts val="0"/>
              </a:spcAft>
              <a:buClr>
                <a:schemeClr val="lt1"/>
              </a:buClr>
              <a:buSzPts val="13300"/>
              <a:buNone/>
              <a:defRPr sz="13300">
                <a:solidFill>
                  <a:schemeClr val="lt1"/>
                </a:solidFill>
              </a:defRPr>
            </a:lvl9pPr>
          </a:lstStyle>
          <a:p>
            <a:r>
              <a:t>xx%</a:t>
            </a:r>
          </a:p>
        </p:txBody>
      </p:sp>
      <p:sp>
        <p:nvSpPr>
          <p:cNvPr id="149" name="Google Shape;149;g3a19755ca5a_0_137"/>
          <p:cNvSpPr txBox="1"/>
          <p:nvPr>
            <p:ph idx="1" type="body"/>
          </p:nvPr>
        </p:nvSpPr>
        <p:spPr>
          <a:xfrm>
            <a:off x="415600" y="2828567"/>
            <a:ext cx="7113300" cy="12567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150" name="Google Shape;150;g3a19755ca5a_0_13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1" name="Shape 151"/>
        <p:cNvGrpSpPr/>
        <p:nvPr/>
      </p:nvGrpSpPr>
      <p:grpSpPr>
        <a:xfrm>
          <a:off x="0" y="0"/>
          <a:ext cx="0" cy="0"/>
          <a:chOff x="0" y="0"/>
          <a:chExt cx="0" cy="0"/>
        </a:xfrm>
      </p:grpSpPr>
      <p:sp>
        <p:nvSpPr>
          <p:cNvPr id="152" name="Google Shape;152;g3a19755ca5a_0_14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153" name="Shape 153"/>
        <p:cNvGrpSpPr/>
        <p:nvPr/>
      </p:nvGrpSpPr>
      <p:grpSpPr>
        <a:xfrm>
          <a:off x="0" y="0"/>
          <a:ext cx="0" cy="0"/>
          <a:chOff x="0" y="0"/>
          <a:chExt cx="0" cy="0"/>
        </a:xfrm>
      </p:grpSpPr>
      <p:sp>
        <p:nvSpPr>
          <p:cNvPr id="154" name="Google Shape;154;g3a19755ca5a_0_143"/>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orbel"/>
              <a:ea typeface="Corbel"/>
              <a:cs typeface="Corbel"/>
              <a:sym typeface="Corbel"/>
            </a:endParaRPr>
          </a:p>
        </p:txBody>
      </p:sp>
      <p:pic>
        <p:nvPicPr>
          <p:cNvPr id="155" name="Google Shape;155;g3a19755ca5a_0_143"/>
          <p:cNvPicPr preferRelativeResize="0"/>
          <p:nvPr/>
        </p:nvPicPr>
        <p:blipFill rotWithShape="1">
          <a:blip r:embed="rId2">
            <a:alphaModFix/>
          </a:blip>
          <a:srcRect b="0" l="39835" r="0" t="0"/>
          <a:stretch/>
        </p:blipFill>
        <p:spPr>
          <a:xfrm>
            <a:off x="8512175" y="6067425"/>
            <a:ext cx="3525845" cy="731839"/>
          </a:xfrm>
          <a:prstGeom prst="rect">
            <a:avLst/>
          </a:prstGeom>
          <a:noFill/>
          <a:ln>
            <a:noFill/>
          </a:ln>
        </p:spPr>
      </p:pic>
      <p:sp>
        <p:nvSpPr>
          <p:cNvPr id="156" name="Google Shape;156;g3a19755ca5a_0_143"/>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5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500"/>
              <a:buFont typeface="Arial"/>
              <a:buNone/>
              <a:defRPr b="0" i="0" sz="3600" u="none" cap="none" strike="noStrike">
                <a:solidFill>
                  <a:srgbClr val="FFFFFF"/>
                </a:solidFill>
                <a:latin typeface="Corbel"/>
                <a:ea typeface="Corbel"/>
                <a:cs typeface="Corbel"/>
                <a:sym typeface="Corbel"/>
              </a:defRPr>
            </a:lvl9pPr>
          </a:lstStyle>
          <a:p/>
        </p:txBody>
      </p:sp>
      <p:sp>
        <p:nvSpPr>
          <p:cNvPr id="157" name="Google Shape;157;g3a19755ca5a_0_143"/>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300"/>
              <a:buNone/>
              <a:defRPr sz="2300" cap="none">
                <a:solidFill>
                  <a:schemeClr val="lt1"/>
                </a:solidFill>
              </a:defRPr>
            </a:lvl1pPr>
            <a:lvl2pPr indent="-228600" lvl="1" marL="914400" algn="l">
              <a:lnSpc>
                <a:spcPct val="90000"/>
              </a:lnSpc>
              <a:spcBef>
                <a:spcPts val="300"/>
              </a:spcBef>
              <a:spcAft>
                <a:spcPts val="0"/>
              </a:spcAft>
              <a:buSzPts val="1900"/>
              <a:buNone/>
              <a:defRPr sz="1900">
                <a:solidFill>
                  <a:srgbClr val="888888"/>
                </a:solidFill>
              </a:defRPr>
            </a:lvl2pPr>
            <a:lvl3pPr indent="-228600" lvl="2" marL="1371600" algn="l">
              <a:lnSpc>
                <a:spcPct val="90000"/>
              </a:lnSpc>
              <a:spcBef>
                <a:spcPts val="300"/>
              </a:spcBef>
              <a:spcAft>
                <a:spcPts val="0"/>
              </a:spcAft>
              <a:buSzPts val="1600"/>
              <a:buNone/>
              <a:defRPr sz="1600">
                <a:solidFill>
                  <a:srgbClr val="888888"/>
                </a:solidFill>
              </a:defRPr>
            </a:lvl3pPr>
            <a:lvl4pPr indent="-228600" lvl="3" marL="1828800" algn="l">
              <a:lnSpc>
                <a:spcPct val="90000"/>
              </a:lnSpc>
              <a:spcBef>
                <a:spcPts val="300"/>
              </a:spcBef>
              <a:spcAft>
                <a:spcPts val="0"/>
              </a:spcAft>
              <a:buSzPts val="1500"/>
              <a:buNone/>
              <a:defRPr sz="1500">
                <a:solidFill>
                  <a:srgbClr val="888888"/>
                </a:solidFill>
              </a:defRPr>
            </a:lvl4pPr>
            <a:lvl5pPr indent="-228600" lvl="4" marL="2286000" algn="l">
              <a:lnSpc>
                <a:spcPct val="90000"/>
              </a:lnSpc>
              <a:spcBef>
                <a:spcPts val="300"/>
              </a:spcBef>
              <a:spcAft>
                <a:spcPts val="0"/>
              </a:spcAft>
              <a:buSzPts val="1500"/>
              <a:buNone/>
              <a:defRPr sz="1500">
                <a:solidFill>
                  <a:srgbClr val="888888"/>
                </a:solidFill>
              </a:defRPr>
            </a:lvl5pPr>
            <a:lvl6pPr indent="-228600" lvl="5" marL="2743200" algn="l">
              <a:lnSpc>
                <a:spcPct val="90000"/>
              </a:lnSpc>
              <a:spcBef>
                <a:spcPts val="300"/>
              </a:spcBef>
              <a:spcAft>
                <a:spcPts val="0"/>
              </a:spcAft>
              <a:buSzPts val="1500"/>
              <a:buNone/>
              <a:defRPr sz="1500">
                <a:solidFill>
                  <a:srgbClr val="888888"/>
                </a:solidFill>
              </a:defRPr>
            </a:lvl6pPr>
            <a:lvl7pPr indent="-228600" lvl="6" marL="3200400" algn="l">
              <a:lnSpc>
                <a:spcPct val="90000"/>
              </a:lnSpc>
              <a:spcBef>
                <a:spcPts val="300"/>
              </a:spcBef>
              <a:spcAft>
                <a:spcPts val="0"/>
              </a:spcAft>
              <a:buSzPts val="1500"/>
              <a:buNone/>
              <a:defRPr sz="1500">
                <a:solidFill>
                  <a:srgbClr val="888888"/>
                </a:solidFill>
              </a:defRPr>
            </a:lvl7pPr>
            <a:lvl8pPr indent="-228600" lvl="7" marL="3657600" algn="l">
              <a:lnSpc>
                <a:spcPct val="90000"/>
              </a:lnSpc>
              <a:spcBef>
                <a:spcPts val="300"/>
              </a:spcBef>
              <a:spcAft>
                <a:spcPts val="0"/>
              </a:spcAft>
              <a:buSzPts val="1500"/>
              <a:buNone/>
              <a:defRPr sz="1500">
                <a:solidFill>
                  <a:srgbClr val="888888"/>
                </a:solidFill>
              </a:defRPr>
            </a:lvl8pPr>
            <a:lvl9pPr indent="-228600" lvl="8" marL="4114800" algn="l">
              <a:lnSpc>
                <a:spcPct val="90000"/>
              </a:lnSpc>
              <a:spcBef>
                <a:spcPts val="300"/>
              </a:spcBef>
              <a:spcAft>
                <a:spcPts val="300"/>
              </a:spcAft>
              <a:buSzPts val="1500"/>
              <a:buNone/>
              <a:defRPr sz="1500">
                <a:solidFill>
                  <a:srgbClr val="888888"/>
                </a:solidFill>
              </a:defRPr>
            </a:lvl9pPr>
          </a:lstStyle>
          <a:p/>
        </p:txBody>
      </p:sp>
      <p:sp>
        <p:nvSpPr>
          <p:cNvPr id="158" name="Google Shape;158;g3a19755ca5a_0_143"/>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sz="1500"/>
            </a:lvl1pPr>
            <a:lvl2pPr lvl="1" algn="l">
              <a:lnSpc>
                <a:spcPct val="100000"/>
              </a:lnSpc>
              <a:spcBef>
                <a:spcPts val="0"/>
              </a:spcBef>
              <a:spcAft>
                <a:spcPts val="0"/>
              </a:spcAft>
              <a:buSzPts val="1500"/>
              <a:buNone/>
              <a:defRPr sz="1500"/>
            </a:lvl2pPr>
            <a:lvl3pPr lvl="2" algn="l">
              <a:lnSpc>
                <a:spcPct val="100000"/>
              </a:lnSpc>
              <a:spcBef>
                <a:spcPts val="0"/>
              </a:spcBef>
              <a:spcAft>
                <a:spcPts val="0"/>
              </a:spcAft>
              <a:buSzPts val="1500"/>
              <a:buNone/>
              <a:defRPr sz="1500"/>
            </a:lvl3pPr>
            <a:lvl4pPr lvl="3" algn="l">
              <a:lnSpc>
                <a:spcPct val="100000"/>
              </a:lnSpc>
              <a:spcBef>
                <a:spcPts val="0"/>
              </a:spcBef>
              <a:spcAft>
                <a:spcPts val="0"/>
              </a:spcAft>
              <a:buSzPts val="1500"/>
              <a:buNone/>
              <a:defRPr sz="1500"/>
            </a:lvl4pPr>
            <a:lvl5pPr lvl="4" algn="l">
              <a:lnSpc>
                <a:spcPct val="100000"/>
              </a:lnSpc>
              <a:spcBef>
                <a:spcPts val="0"/>
              </a:spcBef>
              <a:spcAft>
                <a:spcPts val="0"/>
              </a:spcAft>
              <a:buSzPts val="1500"/>
              <a:buNone/>
              <a:defRPr sz="1500"/>
            </a:lvl5pPr>
            <a:lvl6pPr lvl="5" algn="l">
              <a:lnSpc>
                <a:spcPct val="100000"/>
              </a:lnSpc>
              <a:spcBef>
                <a:spcPts val="0"/>
              </a:spcBef>
              <a:spcAft>
                <a:spcPts val="0"/>
              </a:spcAft>
              <a:buSzPts val="1500"/>
              <a:buNone/>
              <a:defRPr sz="1500"/>
            </a:lvl6pPr>
            <a:lvl7pPr lvl="6" algn="l">
              <a:lnSpc>
                <a:spcPct val="100000"/>
              </a:lnSpc>
              <a:spcBef>
                <a:spcPts val="0"/>
              </a:spcBef>
              <a:spcAft>
                <a:spcPts val="0"/>
              </a:spcAft>
              <a:buSzPts val="1500"/>
              <a:buNone/>
              <a:defRPr sz="1500"/>
            </a:lvl7pPr>
            <a:lvl8pPr lvl="7" algn="l">
              <a:lnSpc>
                <a:spcPct val="100000"/>
              </a:lnSpc>
              <a:spcBef>
                <a:spcPts val="0"/>
              </a:spcBef>
              <a:spcAft>
                <a:spcPts val="0"/>
              </a:spcAft>
              <a:buSzPts val="1500"/>
              <a:buNone/>
              <a:defRPr sz="1500"/>
            </a:lvl8pPr>
            <a:lvl9pPr lvl="8" algn="l">
              <a:lnSpc>
                <a:spcPct val="100000"/>
              </a:lnSpc>
              <a:spcBef>
                <a:spcPts val="0"/>
              </a:spcBef>
              <a:spcAft>
                <a:spcPts val="0"/>
              </a:spcAft>
              <a:buSzPts val="1500"/>
              <a:buNone/>
              <a:defRPr sz="1500"/>
            </a:lvl9pPr>
          </a:lstStyle>
          <a:p/>
        </p:txBody>
      </p:sp>
      <p:sp>
        <p:nvSpPr>
          <p:cNvPr id="159" name="Google Shape;159;g3a19755ca5a_0_143"/>
          <p:cNvSpPr txBox="1"/>
          <p:nvPr>
            <p:ph idx="11" type="ftr"/>
          </p:nvPr>
        </p:nvSpPr>
        <p:spPr>
          <a:xfrm>
            <a:off x="3868738" y="6356350"/>
            <a:ext cx="59115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sz="1500"/>
            </a:lvl1pPr>
            <a:lvl2pPr lvl="1" algn="l">
              <a:lnSpc>
                <a:spcPct val="100000"/>
              </a:lnSpc>
              <a:spcBef>
                <a:spcPts val="0"/>
              </a:spcBef>
              <a:spcAft>
                <a:spcPts val="0"/>
              </a:spcAft>
              <a:buSzPts val="1500"/>
              <a:buNone/>
              <a:defRPr sz="1500"/>
            </a:lvl2pPr>
            <a:lvl3pPr lvl="2" algn="l">
              <a:lnSpc>
                <a:spcPct val="100000"/>
              </a:lnSpc>
              <a:spcBef>
                <a:spcPts val="0"/>
              </a:spcBef>
              <a:spcAft>
                <a:spcPts val="0"/>
              </a:spcAft>
              <a:buSzPts val="1500"/>
              <a:buNone/>
              <a:defRPr sz="1500"/>
            </a:lvl3pPr>
            <a:lvl4pPr lvl="3" algn="l">
              <a:lnSpc>
                <a:spcPct val="100000"/>
              </a:lnSpc>
              <a:spcBef>
                <a:spcPts val="0"/>
              </a:spcBef>
              <a:spcAft>
                <a:spcPts val="0"/>
              </a:spcAft>
              <a:buSzPts val="1500"/>
              <a:buNone/>
              <a:defRPr sz="1500"/>
            </a:lvl4pPr>
            <a:lvl5pPr lvl="4" algn="l">
              <a:lnSpc>
                <a:spcPct val="100000"/>
              </a:lnSpc>
              <a:spcBef>
                <a:spcPts val="0"/>
              </a:spcBef>
              <a:spcAft>
                <a:spcPts val="0"/>
              </a:spcAft>
              <a:buSzPts val="1500"/>
              <a:buNone/>
              <a:defRPr sz="1500"/>
            </a:lvl5pPr>
            <a:lvl6pPr lvl="5" algn="l">
              <a:lnSpc>
                <a:spcPct val="100000"/>
              </a:lnSpc>
              <a:spcBef>
                <a:spcPts val="0"/>
              </a:spcBef>
              <a:spcAft>
                <a:spcPts val="0"/>
              </a:spcAft>
              <a:buSzPts val="1500"/>
              <a:buNone/>
              <a:defRPr sz="1500"/>
            </a:lvl6pPr>
            <a:lvl7pPr lvl="6" algn="l">
              <a:lnSpc>
                <a:spcPct val="100000"/>
              </a:lnSpc>
              <a:spcBef>
                <a:spcPts val="0"/>
              </a:spcBef>
              <a:spcAft>
                <a:spcPts val="0"/>
              </a:spcAft>
              <a:buSzPts val="1500"/>
              <a:buNone/>
              <a:defRPr sz="1500"/>
            </a:lvl7pPr>
            <a:lvl8pPr lvl="7" algn="l">
              <a:lnSpc>
                <a:spcPct val="100000"/>
              </a:lnSpc>
              <a:spcBef>
                <a:spcPts val="0"/>
              </a:spcBef>
              <a:spcAft>
                <a:spcPts val="0"/>
              </a:spcAft>
              <a:buSzPts val="1500"/>
              <a:buNone/>
              <a:defRPr sz="1500"/>
            </a:lvl8pPr>
            <a:lvl9pPr lvl="8" algn="l">
              <a:lnSpc>
                <a:spcPct val="100000"/>
              </a:lnSpc>
              <a:spcBef>
                <a:spcPts val="0"/>
              </a:spcBef>
              <a:spcAft>
                <a:spcPts val="0"/>
              </a:spcAft>
              <a:buSzPts val="1500"/>
              <a:buNone/>
              <a:defRPr sz="1500"/>
            </a:lvl9pPr>
          </a:lstStyle>
          <a:p/>
        </p:txBody>
      </p:sp>
      <p:sp>
        <p:nvSpPr>
          <p:cNvPr id="160" name="Google Shape;160;g3a19755ca5a_0_143"/>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61" name="Shape 161"/>
        <p:cNvGrpSpPr/>
        <p:nvPr/>
      </p:nvGrpSpPr>
      <p:grpSpPr>
        <a:xfrm>
          <a:off x="0" y="0"/>
          <a:ext cx="0" cy="0"/>
          <a:chOff x="0" y="0"/>
          <a:chExt cx="0" cy="0"/>
        </a:xfrm>
      </p:grpSpPr>
      <p:sp>
        <p:nvSpPr>
          <p:cNvPr id="162" name="Google Shape;162;g3a19755ca5a_0_151"/>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chemeClr val="lt1"/>
              </a:solidFill>
              <a:latin typeface="Corbel"/>
              <a:ea typeface="Corbel"/>
              <a:cs typeface="Corbel"/>
              <a:sym typeface="Corbel"/>
            </a:endParaRPr>
          </a:p>
        </p:txBody>
      </p:sp>
      <p:sp>
        <p:nvSpPr>
          <p:cNvPr id="163" name="Google Shape;163;g3a19755ca5a_0_151"/>
          <p:cNvSpPr txBox="1"/>
          <p:nvPr>
            <p:ph idx="1" type="body"/>
          </p:nvPr>
        </p:nvSpPr>
        <p:spPr>
          <a:xfrm>
            <a:off x="262463" y="1750000"/>
            <a:ext cx="113853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300"/>
              </a:spcBef>
              <a:spcAft>
                <a:spcPts val="0"/>
              </a:spcAft>
              <a:buSzPts val="2000"/>
              <a:buNone/>
              <a:defRPr b="1" sz="2000"/>
            </a:lvl2pPr>
            <a:lvl3pPr indent="-228600" lvl="2" marL="1371600" algn="l">
              <a:lnSpc>
                <a:spcPct val="90000"/>
              </a:lnSpc>
              <a:spcBef>
                <a:spcPts val="300"/>
              </a:spcBef>
              <a:spcAft>
                <a:spcPts val="0"/>
              </a:spcAft>
              <a:buSzPts val="1900"/>
              <a:buNone/>
              <a:defRPr b="1" sz="1900"/>
            </a:lvl3pPr>
            <a:lvl4pPr indent="-228600" lvl="3" marL="1828800" algn="l">
              <a:lnSpc>
                <a:spcPct val="90000"/>
              </a:lnSpc>
              <a:spcBef>
                <a:spcPts val="300"/>
              </a:spcBef>
              <a:spcAft>
                <a:spcPts val="0"/>
              </a:spcAft>
              <a:buSzPts val="1600"/>
              <a:buNone/>
              <a:defRPr b="1" sz="1600"/>
            </a:lvl4pPr>
            <a:lvl5pPr indent="-228600" lvl="4" marL="2286000" algn="l">
              <a:lnSpc>
                <a:spcPct val="90000"/>
              </a:lnSpc>
              <a:spcBef>
                <a:spcPts val="300"/>
              </a:spcBef>
              <a:spcAft>
                <a:spcPts val="0"/>
              </a:spcAft>
              <a:buSzPts val="1600"/>
              <a:buNone/>
              <a:defRPr b="1" sz="1600"/>
            </a:lvl5pPr>
            <a:lvl6pPr indent="-228600" lvl="5" marL="2743200" algn="l">
              <a:lnSpc>
                <a:spcPct val="90000"/>
              </a:lnSpc>
              <a:spcBef>
                <a:spcPts val="300"/>
              </a:spcBef>
              <a:spcAft>
                <a:spcPts val="0"/>
              </a:spcAft>
              <a:buSzPts val="1600"/>
              <a:buNone/>
              <a:defRPr b="1" sz="1600"/>
            </a:lvl6pPr>
            <a:lvl7pPr indent="-228600" lvl="6" marL="3200400" algn="l">
              <a:lnSpc>
                <a:spcPct val="90000"/>
              </a:lnSpc>
              <a:spcBef>
                <a:spcPts val="300"/>
              </a:spcBef>
              <a:spcAft>
                <a:spcPts val="0"/>
              </a:spcAft>
              <a:buSzPts val="1600"/>
              <a:buNone/>
              <a:defRPr b="1" sz="1600"/>
            </a:lvl7pPr>
            <a:lvl8pPr indent="-228600" lvl="7" marL="3657600" algn="l">
              <a:lnSpc>
                <a:spcPct val="90000"/>
              </a:lnSpc>
              <a:spcBef>
                <a:spcPts val="300"/>
              </a:spcBef>
              <a:spcAft>
                <a:spcPts val="0"/>
              </a:spcAft>
              <a:buSzPts val="1600"/>
              <a:buNone/>
              <a:defRPr b="1" sz="1600"/>
            </a:lvl8pPr>
            <a:lvl9pPr indent="-228600" lvl="8" marL="4114800" algn="l">
              <a:lnSpc>
                <a:spcPct val="90000"/>
              </a:lnSpc>
              <a:spcBef>
                <a:spcPts val="300"/>
              </a:spcBef>
              <a:spcAft>
                <a:spcPts val="300"/>
              </a:spcAft>
              <a:buSzPts val="1600"/>
              <a:buNone/>
              <a:defRPr b="1" sz="1600"/>
            </a:lvl9pPr>
          </a:lstStyle>
          <a:p/>
        </p:txBody>
      </p:sp>
      <p:sp>
        <p:nvSpPr>
          <p:cNvPr id="164" name="Google Shape;164;g3a19755ca5a_0_151"/>
          <p:cNvSpPr txBox="1"/>
          <p:nvPr>
            <p:ph idx="2" type="body"/>
          </p:nvPr>
        </p:nvSpPr>
        <p:spPr>
          <a:xfrm>
            <a:off x="262464" y="2817976"/>
            <a:ext cx="113853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9250" lvl="0" marL="457200" algn="l">
              <a:lnSpc>
                <a:spcPct val="90000"/>
              </a:lnSpc>
              <a:spcBef>
                <a:spcPts val="1200"/>
              </a:spcBef>
              <a:spcAft>
                <a:spcPts val="0"/>
              </a:spcAft>
              <a:buSzPts val="1900"/>
              <a:buChar char="●"/>
              <a:defRPr sz="1900"/>
            </a:lvl1pPr>
            <a:lvl2pPr indent="-349250" lvl="1" marL="914400" algn="l">
              <a:lnSpc>
                <a:spcPct val="90000"/>
              </a:lnSpc>
              <a:spcBef>
                <a:spcPts val="300"/>
              </a:spcBef>
              <a:spcAft>
                <a:spcPts val="0"/>
              </a:spcAft>
              <a:buSzPts val="1900"/>
              <a:buChar char="●"/>
              <a:defRPr sz="1900"/>
            </a:lvl2pPr>
            <a:lvl3pPr indent="-330200" lvl="2" marL="1371600" algn="l">
              <a:lnSpc>
                <a:spcPct val="90000"/>
              </a:lnSpc>
              <a:spcBef>
                <a:spcPts val="300"/>
              </a:spcBef>
              <a:spcAft>
                <a:spcPts val="0"/>
              </a:spcAft>
              <a:buSzPts val="1600"/>
              <a:buChar char="●"/>
              <a:defRPr sz="1600"/>
            </a:lvl3pPr>
            <a:lvl4pPr indent="-323850" lvl="3" marL="1828800" algn="l">
              <a:lnSpc>
                <a:spcPct val="90000"/>
              </a:lnSpc>
              <a:spcBef>
                <a:spcPts val="300"/>
              </a:spcBef>
              <a:spcAft>
                <a:spcPts val="0"/>
              </a:spcAft>
              <a:buSzPts val="1500"/>
              <a:buChar char="●"/>
              <a:defRPr sz="1500"/>
            </a:lvl4pPr>
            <a:lvl5pPr indent="-323850" lvl="4" marL="2286000" algn="l">
              <a:lnSpc>
                <a:spcPct val="90000"/>
              </a:lnSpc>
              <a:spcBef>
                <a:spcPts val="300"/>
              </a:spcBef>
              <a:spcAft>
                <a:spcPts val="0"/>
              </a:spcAft>
              <a:buSzPts val="1500"/>
              <a:buChar char="●"/>
              <a:defRPr sz="1500"/>
            </a:lvl5pPr>
            <a:lvl6pPr indent="-323850" lvl="5" marL="2743200" algn="l">
              <a:lnSpc>
                <a:spcPct val="90000"/>
              </a:lnSpc>
              <a:spcBef>
                <a:spcPts val="300"/>
              </a:spcBef>
              <a:spcAft>
                <a:spcPts val="0"/>
              </a:spcAft>
              <a:buSzPts val="1500"/>
              <a:buChar char="●"/>
              <a:defRPr sz="1500"/>
            </a:lvl6pPr>
            <a:lvl7pPr indent="-323850" lvl="6" marL="3200400" algn="l">
              <a:lnSpc>
                <a:spcPct val="90000"/>
              </a:lnSpc>
              <a:spcBef>
                <a:spcPts val="300"/>
              </a:spcBef>
              <a:spcAft>
                <a:spcPts val="0"/>
              </a:spcAft>
              <a:buSzPts val="1500"/>
              <a:buChar char="●"/>
              <a:defRPr sz="1500"/>
            </a:lvl7pPr>
            <a:lvl8pPr indent="-323850" lvl="7" marL="3657600" algn="l">
              <a:lnSpc>
                <a:spcPct val="90000"/>
              </a:lnSpc>
              <a:spcBef>
                <a:spcPts val="300"/>
              </a:spcBef>
              <a:spcAft>
                <a:spcPts val="0"/>
              </a:spcAft>
              <a:buSzPts val="1500"/>
              <a:buChar char="●"/>
              <a:defRPr sz="1500"/>
            </a:lvl8pPr>
            <a:lvl9pPr indent="-323850" lvl="8" marL="4114800" algn="l">
              <a:lnSpc>
                <a:spcPct val="90000"/>
              </a:lnSpc>
              <a:spcBef>
                <a:spcPts val="300"/>
              </a:spcBef>
              <a:spcAft>
                <a:spcPts val="300"/>
              </a:spcAft>
              <a:buSzPts val="1500"/>
              <a:buChar char="●"/>
              <a:defRPr sz="1500"/>
            </a:lvl9pPr>
          </a:lstStyle>
          <a:p/>
        </p:txBody>
      </p:sp>
      <p:sp>
        <p:nvSpPr>
          <p:cNvPr id="165" name="Google Shape;165;g3a19755ca5a_0_151"/>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9250" lvl="1" marL="914400" algn="l">
              <a:lnSpc>
                <a:spcPct val="90000"/>
              </a:lnSpc>
              <a:spcBef>
                <a:spcPts val="300"/>
              </a:spcBef>
              <a:spcAft>
                <a:spcPts val="0"/>
              </a:spcAft>
              <a:buSzPts val="1900"/>
              <a:buChar char="●"/>
              <a:defRPr/>
            </a:lvl2pPr>
            <a:lvl3pPr indent="-349250" lvl="2" marL="1371600" algn="l">
              <a:lnSpc>
                <a:spcPct val="90000"/>
              </a:lnSpc>
              <a:spcBef>
                <a:spcPts val="300"/>
              </a:spcBef>
              <a:spcAft>
                <a:spcPts val="0"/>
              </a:spcAft>
              <a:buSzPts val="1900"/>
              <a:buChar char="●"/>
              <a:defRPr/>
            </a:lvl3pPr>
            <a:lvl4pPr indent="-349250" lvl="3" marL="1828800" algn="l">
              <a:lnSpc>
                <a:spcPct val="90000"/>
              </a:lnSpc>
              <a:spcBef>
                <a:spcPts val="300"/>
              </a:spcBef>
              <a:spcAft>
                <a:spcPts val="0"/>
              </a:spcAft>
              <a:buSzPts val="1900"/>
              <a:buChar char="●"/>
              <a:defRPr/>
            </a:lvl4pPr>
            <a:lvl5pPr indent="-349250" lvl="4" marL="2286000" algn="l">
              <a:lnSpc>
                <a:spcPct val="90000"/>
              </a:lnSpc>
              <a:spcBef>
                <a:spcPts val="300"/>
              </a:spcBef>
              <a:spcAft>
                <a:spcPts val="0"/>
              </a:spcAft>
              <a:buSzPts val="1900"/>
              <a:buChar char="●"/>
              <a:defRPr/>
            </a:lvl5pPr>
            <a:lvl6pPr indent="-349250" lvl="5" marL="2743200" algn="l">
              <a:lnSpc>
                <a:spcPct val="90000"/>
              </a:lnSpc>
              <a:spcBef>
                <a:spcPts val="300"/>
              </a:spcBef>
              <a:spcAft>
                <a:spcPts val="0"/>
              </a:spcAft>
              <a:buSzPts val="1900"/>
              <a:buChar char="●"/>
              <a:defRPr/>
            </a:lvl6pPr>
            <a:lvl7pPr indent="-349250" lvl="6" marL="3200400" algn="l">
              <a:lnSpc>
                <a:spcPct val="90000"/>
              </a:lnSpc>
              <a:spcBef>
                <a:spcPts val="300"/>
              </a:spcBef>
              <a:spcAft>
                <a:spcPts val="0"/>
              </a:spcAft>
              <a:buSzPts val="1900"/>
              <a:buChar char="●"/>
              <a:defRPr/>
            </a:lvl7pPr>
            <a:lvl8pPr indent="-349250" lvl="7" marL="3657600" algn="l">
              <a:lnSpc>
                <a:spcPct val="90000"/>
              </a:lnSpc>
              <a:spcBef>
                <a:spcPts val="300"/>
              </a:spcBef>
              <a:spcAft>
                <a:spcPts val="0"/>
              </a:spcAft>
              <a:buSzPts val="1900"/>
              <a:buChar char="●"/>
              <a:defRPr/>
            </a:lvl8pPr>
            <a:lvl9pPr indent="-349250" lvl="8" marL="4114800" algn="l">
              <a:lnSpc>
                <a:spcPct val="90000"/>
              </a:lnSpc>
              <a:spcBef>
                <a:spcPts val="300"/>
              </a:spcBef>
              <a:spcAft>
                <a:spcPts val="300"/>
              </a:spcAft>
              <a:buSzPts val="19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0" name="Shape 170"/>
        <p:cNvGrpSpPr/>
        <p:nvPr/>
      </p:nvGrpSpPr>
      <p:grpSpPr>
        <a:xfrm>
          <a:off x="0" y="0"/>
          <a:ext cx="0" cy="0"/>
          <a:chOff x="0" y="0"/>
          <a:chExt cx="0" cy="0"/>
        </a:xfrm>
      </p:grpSpPr>
      <p:sp>
        <p:nvSpPr>
          <p:cNvPr id="171" name="Google Shape;171;g3a19755ca5a_0_710"/>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72" name="Google Shape;172;g3a19755ca5a_0_710"/>
          <p:cNvSpPr txBox="1"/>
          <p:nvPr>
            <p:ph type="ctr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73" name="Google Shape;173;g3a19755ca5a_0_710"/>
          <p:cNvSpPr txBox="1"/>
          <p:nvPr>
            <p:ph idx="1" type="subTitle"/>
          </p:nvPr>
        </p:nvSpPr>
        <p:spPr>
          <a:xfrm>
            <a:off x="415600" y="2504747"/>
            <a:ext cx="5656800" cy="9843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lt2"/>
              </a:buClr>
              <a:buSzPts val="2100"/>
              <a:buNone/>
              <a:defRPr sz="2100">
                <a:solidFill>
                  <a:schemeClr val="lt2"/>
                </a:solidFill>
              </a:defRPr>
            </a:lvl1pPr>
            <a:lvl2pPr lvl="1">
              <a:lnSpc>
                <a:spcPct val="100000"/>
              </a:lnSpc>
              <a:spcBef>
                <a:spcPts val="0"/>
              </a:spcBef>
              <a:spcAft>
                <a:spcPts val="0"/>
              </a:spcAft>
              <a:buClr>
                <a:schemeClr val="lt2"/>
              </a:buClr>
              <a:buSzPts val="2100"/>
              <a:buNone/>
              <a:defRPr sz="2100">
                <a:solidFill>
                  <a:schemeClr val="lt2"/>
                </a:solidFill>
              </a:defRPr>
            </a:lvl2pPr>
            <a:lvl3pPr lvl="2">
              <a:lnSpc>
                <a:spcPct val="100000"/>
              </a:lnSpc>
              <a:spcBef>
                <a:spcPts val="0"/>
              </a:spcBef>
              <a:spcAft>
                <a:spcPts val="0"/>
              </a:spcAft>
              <a:buClr>
                <a:schemeClr val="lt2"/>
              </a:buClr>
              <a:buSzPts val="2100"/>
              <a:buNone/>
              <a:defRPr sz="2100">
                <a:solidFill>
                  <a:schemeClr val="lt2"/>
                </a:solidFill>
              </a:defRPr>
            </a:lvl3pPr>
            <a:lvl4pPr lvl="3">
              <a:lnSpc>
                <a:spcPct val="100000"/>
              </a:lnSpc>
              <a:spcBef>
                <a:spcPts val="0"/>
              </a:spcBef>
              <a:spcAft>
                <a:spcPts val="0"/>
              </a:spcAft>
              <a:buClr>
                <a:schemeClr val="lt2"/>
              </a:buClr>
              <a:buSzPts val="2100"/>
              <a:buNone/>
              <a:defRPr sz="2100">
                <a:solidFill>
                  <a:schemeClr val="lt2"/>
                </a:solidFill>
              </a:defRPr>
            </a:lvl4pPr>
            <a:lvl5pPr lvl="4">
              <a:lnSpc>
                <a:spcPct val="100000"/>
              </a:lnSpc>
              <a:spcBef>
                <a:spcPts val="0"/>
              </a:spcBef>
              <a:spcAft>
                <a:spcPts val="0"/>
              </a:spcAft>
              <a:buClr>
                <a:schemeClr val="lt2"/>
              </a:buClr>
              <a:buSzPts val="2100"/>
              <a:buNone/>
              <a:defRPr sz="2100">
                <a:solidFill>
                  <a:schemeClr val="lt2"/>
                </a:solidFill>
              </a:defRPr>
            </a:lvl5pPr>
            <a:lvl6pPr lvl="5">
              <a:lnSpc>
                <a:spcPct val="100000"/>
              </a:lnSpc>
              <a:spcBef>
                <a:spcPts val="0"/>
              </a:spcBef>
              <a:spcAft>
                <a:spcPts val="0"/>
              </a:spcAft>
              <a:buClr>
                <a:schemeClr val="lt2"/>
              </a:buClr>
              <a:buSzPts val="2100"/>
              <a:buNone/>
              <a:defRPr sz="2100">
                <a:solidFill>
                  <a:schemeClr val="lt2"/>
                </a:solidFill>
              </a:defRPr>
            </a:lvl6pPr>
            <a:lvl7pPr lvl="6">
              <a:lnSpc>
                <a:spcPct val="100000"/>
              </a:lnSpc>
              <a:spcBef>
                <a:spcPts val="0"/>
              </a:spcBef>
              <a:spcAft>
                <a:spcPts val="0"/>
              </a:spcAft>
              <a:buClr>
                <a:schemeClr val="lt2"/>
              </a:buClr>
              <a:buSzPts val="2100"/>
              <a:buNone/>
              <a:defRPr sz="2100">
                <a:solidFill>
                  <a:schemeClr val="lt2"/>
                </a:solidFill>
              </a:defRPr>
            </a:lvl7pPr>
            <a:lvl8pPr lvl="7">
              <a:lnSpc>
                <a:spcPct val="100000"/>
              </a:lnSpc>
              <a:spcBef>
                <a:spcPts val="0"/>
              </a:spcBef>
              <a:spcAft>
                <a:spcPts val="0"/>
              </a:spcAft>
              <a:buClr>
                <a:schemeClr val="lt2"/>
              </a:buClr>
              <a:buSzPts val="2100"/>
              <a:buNone/>
              <a:defRPr sz="2100">
                <a:solidFill>
                  <a:schemeClr val="lt2"/>
                </a:solidFill>
              </a:defRPr>
            </a:lvl8pPr>
            <a:lvl9pPr lvl="8">
              <a:lnSpc>
                <a:spcPct val="100000"/>
              </a:lnSpc>
              <a:spcBef>
                <a:spcPts val="0"/>
              </a:spcBef>
              <a:spcAft>
                <a:spcPts val="0"/>
              </a:spcAft>
              <a:buClr>
                <a:schemeClr val="lt2"/>
              </a:buClr>
              <a:buSzPts val="2100"/>
              <a:buNone/>
              <a:defRPr sz="2100">
                <a:solidFill>
                  <a:schemeClr val="lt2"/>
                </a:solidFill>
              </a:defRPr>
            </a:lvl9pPr>
          </a:lstStyle>
          <a:p/>
        </p:txBody>
      </p:sp>
      <p:sp>
        <p:nvSpPr>
          <p:cNvPr id="174" name="Google Shape;174;g3a19755ca5a_0_7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5" name="Shape 175"/>
        <p:cNvGrpSpPr/>
        <p:nvPr/>
      </p:nvGrpSpPr>
      <p:grpSpPr>
        <a:xfrm>
          <a:off x="0" y="0"/>
          <a:ext cx="0" cy="0"/>
          <a:chOff x="0" y="0"/>
          <a:chExt cx="0" cy="0"/>
        </a:xfrm>
      </p:grpSpPr>
      <p:sp>
        <p:nvSpPr>
          <p:cNvPr id="176" name="Google Shape;176;g3a19755ca5a_0_715"/>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77" name="Google Shape;177;g3a19755ca5a_0_715"/>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8" name="Google Shape;178;g3a19755ca5a_0_715"/>
          <p:cNvSpPr txBox="1"/>
          <p:nvPr>
            <p:ph type="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79" name="Google Shape;179;g3a19755ca5a_0_71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0" name="Shape 180"/>
        <p:cNvGrpSpPr/>
        <p:nvPr/>
      </p:nvGrpSpPr>
      <p:grpSpPr>
        <a:xfrm>
          <a:off x="0" y="0"/>
          <a:ext cx="0" cy="0"/>
          <a:chOff x="0" y="0"/>
          <a:chExt cx="0" cy="0"/>
        </a:xfrm>
      </p:grpSpPr>
      <p:sp>
        <p:nvSpPr>
          <p:cNvPr id="181" name="Google Shape;181;g3a19755ca5a_0_720"/>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82" name="Google Shape;182;g3a19755ca5a_0_720"/>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183" name="Google Shape;183;g3a19755ca5a_0_720"/>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184" name="Google Shape;184;g3a19755ca5a_0_720"/>
          <p:cNvSpPr txBox="1"/>
          <p:nvPr>
            <p:ph type="title"/>
          </p:nvPr>
        </p:nvSpPr>
        <p:spPr>
          <a:xfrm>
            <a:off x="415633" y="667900"/>
            <a:ext cx="4941900" cy="33453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85" name="Google Shape;185;g3a19755ca5a_0_720"/>
          <p:cNvSpPr txBox="1"/>
          <p:nvPr>
            <p:ph idx="1" type="body"/>
          </p:nvPr>
        </p:nvSpPr>
        <p:spPr>
          <a:xfrm>
            <a:off x="6192900" y="667900"/>
            <a:ext cx="5555100" cy="54648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86" name="Google Shape;186;g3a19755ca5a_0_720"/>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bg>
      <p:bgPr>
        <a:solidFill>
          <a:schemeClr val="accent2"/>
        </a:solidFill>
      </p:bgPr>
    </p:bg>
    <p:spTree>
      <p:nvGrpSpPr>
        <p:cNvPr id="33" name="Shape 33"/>
        <p:cNvGrpSpPr/>
        <p:nvPr/>
      </p:nvGrpSpPr>
      <p:grpSpPr>
        <a:xfrm>
          <a:off x="0" y="0"/>
          <a:ext cx="0" cy="0"/>
          <a:chOff x="0" y="0"/>
          <a:chExt cx="0" cy="0"/>
        </a:xfrm>
      </p:grpSpPr>
      <p:sp>
        <p:nvSpPr>
          <p:cNvPr id="34" name="Google Shape;34;g36fd9fba146_0_1654"/>
          <p:cNvSpPr/>
          <p:nvPr/>
        </p:nvSpPr>
        <p:spPr>
          <a:xfrm>
            <a:off x="0" y="0"/>
            <a:ext cx="12192000" cy="6858000"/>
          </a:xfrm>
          <a:prstGeom prst="rect">
            <a:avLst/>
          </a:prstGeom>
          <a:solidFill>
            <a:srgbClr val="A7232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35" name="Google Shape;35;g36fd9fba146_0_1654"/>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36" name="Google Shape;36;g36fd9fba146_0_1654"/>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SzPts val="4000"/>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SzPts val="4000"/>
              <a:buNone/>
              <a:defRPr b="0" i="0" sz="3600" u="none" cap="none" strike="noStrike">
                <a:solidFill>
                  <a:srgbClr val="FFFFFF"/>
                </a:solidFill>
                <a:latin typeface="Corbel"/>
                <a:ea typeface="Corbel"/>
                <a:cs typeface="Corbel"/>
                <a:sym typeface="Corbel"/>
              </a:defRPr>
            </a:lvl9pPr>
          </a:lstStyle>
          <a:p/>
        </p:txBody>
      </p:sp>
      <p:sp>
        <p:nvSpPr>
          <p:cNvPr id="37" name="Google Shape;37;g36fd9fba146_0_1654"/>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38" name="Google Shape;38;g36fd9fba146_0_1654"/>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9" name="Google Shape;39;g36fd9fba146_0_1654"/>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0" name="Google Shape;40;g36fd9fba146_0_1654"/>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7" name="Shape 187"/>
        <p:cNvGrpSpPr/>
        <p:nvPr/>
      </p:nvGrpSpPr>
      <p:grpSpPr>
        <a:xfrm>
          <a:off x="0" y="0"/>
          <a:ext cx="0" cy="0"/>
          <a:chOff x="0" y="0"/>
          <a:chExt cx="0" cy="0"/>
        </a:xfrm>
      </p:grpSpPr>
      <p:sp>
        <p:nvSpPr>
          <p:cNvPr id="188" name="Google Shape;188;g3a19755ca5a_0_727"/>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89" name="Google Shape;189;g3a19755ca5a_0_727"/>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90" name="Google Shape;190;g3a19755ca5a_0_727"/>
          <p:cNvSpPr txBox="1"/>
          <p:nvPr>
            <p:ph idx="1" type="body"/>
          </p:nvPr>
        </p:nvSpPr>
        <p:spPr>
          <a:xfrm>
            <a:off x="4156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91" name="Google Shape;191;g3a19755ca5a_0_727"/>
          <p:cNvSpPr txBox="1"/>
          <p:nvPr>
            <p:ph idx="2" type="body"/>
          </p:nvPr>
        </p:nvSpPr>
        <p:spPr>
          <a:xfrm>
            <a:off x="64432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192" name="Google Shape;192;g3a19755ca5a_0_72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3" name="Shape 193"/>
        <p:cNvGrpSpPr/>
        <p:nvPr/>
      </p:nvGrpSpPr>
      <p:grpSpPr>
        <a:xfrm>
          <a:off x="0" y="0"/>
          <a:ext cx="0" cy="0"/>
          <a:chOff x="0" y="0"/>
          <a:chExt cx="0" cy="0"/>
        </a:xfrm>
      </p:grpSpPr>
      <p:sp>
        <p:nvSpPr>
          <p:cNvPr id="194" name="Google Shape;194;g3a19755ca5a_0_733"/>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5" name="Google Shape;195;g3a19755ca5a_0_733"/>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196" name="Google Shape;196;g3a19755ca5a_0_73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97" name="Shape 197"/>
        <p:cNvGrpSpPr/>
        <p:nvPr/>
      </p:nvGrpSpPr>
      <p:grpSpPr>
        <a:xfrm>
          <a:off x="0" y="0"/>
          <a:ext cx="0" cy="0"/>
          <a:chOff x="0" y="0"/>
          <a:chExt cx="0" cy="0"/>
        </a:xfrm>
      </p:grpSpPr>
      <p:sp>
        <p:nvSpPr>
          <p:cNvPr id="198" name="Google Shape;198;g3a19755ca5a_0_737"/>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9" name="Google Shape;199;g3a19755ca5a_0_737"/>
          <p:cNvSpPr txBox="1"/>
          <p:nvPr>
            <p:ph type="title"/>
          </p:nvPr>
        </p:nvSpPr>
        <p:spPr>
          <a:xfrm>
            <a:off x="415633" y="667900"/>
            <a:ext cx="4170000" cy="2438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200" name="Google Shape;200;g3a19755ca5a_0_737"/>
          <p:cNvSpPr txBox="1"/>
          <p:nvPr>
            <p:ph idx="1" type="body"/>
          </p:nvPr>
        </p:nvSpPr>
        <p:spPr>
          <a:xfrm>
            <a:off x="415600" y="3187533"/>
            <a:ext cx="4170000" cy="3063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201" name="Google Shape;201;g3a19755ca5a_0_73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2" name="Shape 202"/>
        <p:cNvGrpSpPr/>
        <p:nvPr/>
      </p:nvGrpSpPr>
      <p:grpSpPr>
        <a:xfrm>
          <a:off x="0" y="0"/>
          <a:ext cx="0" cy="0"/>
          <a:chOff x="0" y="0"/>
          <a:chExt cx="0" cy="0"/>
        </a:xfrm>
      </p:grpSpPr>
      <p:sp>
        <p:nvSpPr>
          <p:cNvPr id="203" name="Google Shape;203;g3a19755ca5a_0_742"/>
          <p:cNvSpPr txBox="1"/>
          <p:nvPr>
            <p:ph type="title"/>
          </p:nvPr>
        </p:nvSpPr>
        <p:spPr>
          <a:xfrm>
            <a:off x="415567" y="1064800"/>
            <a:ext cx="8330400" cy="4728300"/>
          </a:xfrm>
          <a:prstGeom prst="rect">
            <a:avLst/>
          </a:prstGeom>
        </p:spPr>
        <p:txBody>
          <a:bodyPr anchorCtr="0" anchor="ctr"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04" name="Google Shape;204;g3a19755ca5a_0_742"/>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05" name="Shape 205"/>
        <p:cNvGrpSpPr/>
        <p:nvPr/>
      </p:nvGrpSpPr>
      <p:grpSpPr>
        <a:xfrm>
          <a:off x="0" y="0"/>
          <a:ext cx="0" cy="0"/>
          <a:chOff x="0" y="0"/>
          <a:chExt cx="0" cy="0"/>
        </a:xfrm>
      </p:grpSpPr>
      <p:sp>
        <p:nvSpPr>
          <p:cNvPr id="206" name="Google Shape;206;g3a19755ca5a_0_745"/>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07" name="Google Shape;207;g3a19755ca5a_0_745"/>
          <p:cNvSpPr txBox="1"/>
          <p:nvPr>
            <p:ph type="title"/>
          </p:nvPr>
        </p:nvSpPr>
        <p:spPr>
          <a:xfrm>
            <a:off x="415067" y="667900"/>
            <a:ext cx="4939200" cy="2732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208" name="Google Shape;208;g3a19755ca5a_0_745"/>
          <p:cNvSpPr txBox="1"/>
          <p:nvPr>
            <p:ph idx="1" type="subTitle"/>
          </p:nvPr>
        </p:nvSpPr>
        <p:spPr>
          <a:xfrm>
            <a:off x="406400" y="3502300"/>
            <a:ext cx="4939200" cy="12357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accent2"/>
              </a:buClr>
              <a:buSzPts val="2100"/>
              <a:buNone/>
              <a:defRPr sz="2100">
                <a:solidFill>
                  <a:schemeClr val="accent2"/>
                </a:solidFill>
              </a:defRPr>
            </a:lvl1pPr>
            <a:lvl2pPr lvl="1">
              <a:lnSpc>
                <a:spcPct val="100000"/>
              </a:lnSpc>
              <a:spcBef>
                <a:spcPts val="0"/>
              </a:spcBef>
              <a:spcAft>
                <a:spcPts val="0"/>
              </a:spcAft>
              <a:buClr>
                <a:schemeClr val="accent2"/>
              </a:buClr>
              <a:buSzPts val="2100"/>
              <a:buNone/>
              <a:defRPr sz="2100">
                <a:solidFill>
                  <a:schemeClr val="accent2"/>
                </a:solidFill>
              </a:defRPr>
            </a:lvl2pPr>
            <a:lvl3pPr lvl="2">
              <a:lnSpc>
                <a:spcPct val="100000"/>
              </a:lnSpc>
              <a:spcBef>
                <a:spcPts val="0"/>
              </a:spcBef>
              <a:spcAft>
                <a:spcPts val="0"/>
              </a:spcAft>
              <a:buClr>
                <a:schemeClr val="accent2"/>
              </a:buClr>
              <a:buSzPts val="2100"/>
              <a:buNone/>
              <a:defRPr sz="2100">
                <a:solidFill>
                  <a:schemeClr val="accent2"/>
                </a:solidFill>
              </a:defRPr>
            </a:lvl3pPr>
            <a:lvl4pPr lvl="3">
              <a:lnSpc>
                <a:spcPct val="100000"/>
              </a:lnSpc>
              <a:spcBef>
                <a:spcPts val="0"/>
              </a:spcBef>
              <a:spcAft>
                <a:spcPts val="0"/>
              </a:spcAft>
              <a:buClr>
                <a:schemeClr val="accent2"/>
              </a:buClr>
              <a:buSzPts val="2100"/>
              <a:buNone/>
              <a:defRPr sz="2100">
                <a:solidFill>
                  <a:schemeClr val="accent2"/>
                </a:solidFill>
              </a:defRPr>
            </a:lvl4pPr>
            <a:lvl5pPr lvl="4">
              <a:lnSpc>
                <a:spcPct val="100000"/>
              </a:lnSpc>
              <a:spcBef>
                <a:spcPts val="0"/>
              </a:spcBef>
              <a:spcAft>
                <a:spcPts val="0"/>
              </a:spcAft>
              <a:buClr>
                <a:schemeClr val="accent2"/>
              </a:buClr>
              <a:buSzPts val="2100"/>
              <a:buNone/>
              <a:defRPr sz="2100">
                <a:solidFill>
                  <a:schemeClr val="accent2"/>
                </a:solidFill>
              </a:defRPr>
            </a:lvl5pPr>
            <a:lvl6pPr lvl="5">
              <a:lnSpc>
                <a:spcPct val="100000"/>
              </a:lnSpc>
              <a:spcBef>
                <a:spcPts val="0"/>
              </a:spcBef>
              <a:spcAft>
                <a:spcPts val="0"/>
              </a:spcAft>
              <a:buClr>
                <a:schemeClr val="accent2"/>
              </a:buClr>
              <a:buSzPts val="2100"/>
              <a:buNone/>
              <a:defRPr sz="2100">
                <a:solidFill>
                  <a:schemeClr val="accent2"/>
                </a:solidFill>
              </a:defRPr>
            </a:lvl6pPr>
            <a:lvl7pPr lvl="6">
              <a:lnSpc>
                <a:spcPct val="100000"/>
              </a:lnSpc>
              <a:spcBef>
                <a:spcPts val="0"/>
              </a:spcBef>
              <a:spcAft>
                <a:spcPts val="0"/>
              </a:spcAft>
              <a:buClr>
                <a:schemeClr val="accent2"/>
              </a:buClr>
              <a:buSzPts val="2100"/>
              <a:buNone/>
              <a:defRPr sz="2100">
                <a:solidFill>
                  <a:schemeClr val="accent2"/>
                </a:solidFill>
              </a:defRPr>
            </a:lvl7pPr>
            <a:lvl8pPr lvl="7">
              <a:lnSpc>
                <a:spcPct val="100000"/>
              </a:lnSpc>
              <a:spcBef>
                <a:spcPts val="0"/>
              </a:spcBef>
              <a:spcAft>
                <a:spcPts val="0"/>
              </a:spcAft>
              <a:buClr>
                <a:schemeClr val="accent2"/>
              </a:buClr>
              <a:buSzPts val="2100"/>
              <a:buNone/>
              <a:defRPr sz="2100">
                <a:solidFill>
                  <a:schemeClr val="accent2"/>
                </a:solidFill>
              </a:defRPr>
            </a:lvl8pPr>
            <a:lvl9pPr lvl="8">
              <a:lnSpc>
                <a:spcPct val="100000"/>
              </a:lnSpc>
              <a:spcBef>
                <a:spcPts val="0"/>
              </a:spcBef>
              <a:spcAft>
                <a:spcPts val="0"/>
              </a:spcAft>
              <a:buClr>
                <a:schemeClr val="accent2"/>
              </a:buClr>
              <a:buSzPts val="2100"/>
              <a:buNone/>
              <a:defRPr sz="2100">
                <a:solidFill>
                  <a:schemeClr val="accent2"/>
                </a:solidFill>
              </a:defRPr>
            </a:lvl9pPr>
          </a:lstStyle>
          <a:p/>
        </p:txBody>
      </p:sp>
      <p:sp>
        <p:nvSpPr>
          <p:cNvPr id="209" name="Google Shape;209;g3a19755ca5a_0_745"/>
          <p:cNvSpPr txBox="1"/>
          <p:nvPr>
            <p:ph idx="2" type="body"/>
          </p:nvPr>
        </p:nvSpPr>
        <p:spPr>
          <a:xfrm>
            <a:off x="6505367" y="667900"/>
            <a:ext cx="5271900" cy="5481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210" name="Google Shape;210;g3a19755ca5a_0_74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1" name="Shape 211"/>
        <p:cNvGrpSpPr/>
        <p:nvPr/>
      </p:nvGrpSpPr>
      <p:grpSpPr>
        <a:xfrm>
          <a:off x="0" y="0"/>
          <a:ext cx="0" cy="0"/>
          <a:chOff x="0" y="0"/>
          <a:chExt cx="0" cy="0"/>
        </a:xfrm>
      </p:grpSpPr>
      <p:sp>
        <p:nvSpPr>
          <p:cNvPr id="212" name="Google Shape;212;g3a19755ca5a_0_751"/>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13" name="Google Shape;213;g3a19755ca5a_0_751"/>
          <p:cNvSpPr txBox="1"/>
          <p:nvPr>
            <p:ph idx="1" type="body"/>
          </p:nvPr>
        </p:nvSpPr>
        <p:spPr>
          <a:xfrm>
            <a:off x="415600" y="6028533"/>
            <a:ext cx="10639200" cy="6141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214" name="Google Shape;214;g3a19755ca5a_0_75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15" name="Shape 215"/>
        <p:cNvGrpSpPr/>
        <p:nvPr/>
      </p:nvGrpSpPr>
      <p:grpSpPr>
        <a:xfrm>
          <a:off x="0" y="0"/>
          <a:ext cx="0" cy="0"/>
          <a:chOff x="0" y="0"/>
          <a:chExt cx="0" cy="0"/>
        </a:xfrm>
      </p:grpSpPr>
      <p:sp>
        <p:nvSpPr>
          <p:cNvPr id="216" name="Google Shape;216;g3a19755ca5a_0_755"/>
          <p:cNvSpPr txBox="1"/>
          <p:nvPr>
            <p:ph hasCustomPrompt="1" type="title"/>
          </p:nvPr>
        </p:nvSpPr>
        <p:spPr>
          <a:xfrm>
            <a:off x="415667" y="1108233"/>
            <a:ext cx="7113300" cy="16596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13300"/>
              <a:buNone/>
              <a:defRPr sz="13300">
                <a:solidFill>
                  <a:schemeClr val="lt1"/>
                </a:solidFill>
              </a:defRPr>
            </a:lvl1pPr>
            <a:lvl2pPr lvl="1">
              <a:spcBef>
                <a:spcPts val="0"/>
              </a:spcBef>
              <a:spcAft>
                <a:spcPts val="0"/>
              </a:spcAft>
              <a:buClr>
                <a:schemeClr val="lt1"/>
              </a:buClr>
              <a:buSzPts val="13300"/>
              <a:buNone/>
              <a:defRPr sz="13300">
                <a:solidFill>
                  <a:schemeClr val="lt1"/>
                </a:solidFill>
              </a:defRPr>
            </a:lvl2pPr>
            <a:lvl3pPr lvl="2">
              <a:spcBef>
                <a:spcPts val="0"/>
              </a:spcBef>
              <a:spcAft>
                <a:spcPts val="0"/>
              </a:spcAft>
              <a:buClr>
                <a:schemeClr val="lt1"/>
              </a:buClr>
              <a:buSzPts val="13300"/>
              <a:buNone/>
              <a:defRPr sz="13300">
                <a:solidFill>
                  <a:schemeClr val="lt1"/>
                </a:solidFill>
              </a:defRPr>
            </a:lvl3pPr>
            <a:lvl4pPr lvl="3">
              <a:spcBef>
                <a:spcPts val="0"/>
              </a:spcBef>
              <a:spcAft>
                <a:spcPts val="0"/>
              </a:spcAft>
              <a:buClr>
                <a:schemeClr val="lt1"/>
              </a:buClr>
              <a:buSzPts val="13300"/>
              <a:buNone/>
              <a:defRPr sz="13300">
                <a:solidFill>
                  <a:schemeClr val="lt1"/>
                </a:solidFill>
              </a:defRPr>
            </a:lvl4pPr>
            <a:lvl5pPr lvl="4">
              <a:spcBef>
                <a:spcPts val="0"/>
              </a:spcBef>
              <a:spcAft>
                <a:spcPts val="0"/>
              </a:spcAft>
              <a:buClr>
                <a:schemeClr val="lt1"/>
              </a:buClr>
              <a:buSzPts val="13300"/>
              <a:buNone/>
              <a:defRPr sz="13300">
                <a:solidFill>
                  <a:schemeClr val="lt1"/>
                </a:solidFill>
              </a:defRPr>
            </a:lvl5pPr>
            <a:lvl6pPr lvl="5">
              <a:spcBef>
                <a:spcPts val="0"/>
              </a:spcBef>
              <a:spcAft>
                <a:spcPts val="0"/>
              </a:spcAft>
              <a:buClr>
                <a:schemeClr val="lt1"/>
              </a:buClr>
              <a:buSzPts val="13300"/>
              <a:buNone/>
              <a:defRPr sz="13300">
                <a:solidFill>
                  <a:schemeClr val="lt1"/>
                </a:solidFill>
              </a:defRPr>
            </a:lvl6pPr>
            <a:lvl7pPr lvl="6">
              <a:spcBef>
                <a:spcPts val="0"/>
              </a:spcBef>
              <a:spcAft>
                <a:spcPts val="0"/>
              </a:spcAft>
              <a:buClr>
                <a:schemeClr val="lt1"/>
              </a:buClr>
              <a:buSzPts val="13300"/>
              <a:buNone/>
              <a:defRPr sz="13300">
                <a:solidFill>
                  <a:schemeClr val="lt1"/>
                </a:solidFill>
              </a:defRPr>
            </a:lvl7pPr>
            <a:lvl8pPr lvl="7">
              <a:spcBef>
                <a:spcPts val="0"/>
              </a:spcBef>
              <a:spcAft>
                <a:spcPts val="0"/>
              </a:spcAft>
              <a:buClr>
                <a:schemeClr val="lt1"/>
              </a:buClr>
              <a:buSzPts val="13300"/>
              <a:buNone/>
              <a:defRPr sz="13300">
                <a:solidFill>
                  <a:schemeClr val="lt1"/>
                </a:solidFill>
              </a:defRPr>
            </a:lvl8pPr>
            <a:lvl9pPr lvl="8">
              <a:spcBef>
                <a:spcPts val="0"/>
              </a:spcBef>
              <a:spcAft>
                <a:spcPts val="0"/>
              </a:spcAft>
              <a:buClr>
                <a:schemeClr val="lt1"/>
              </a:buClr>
              <a:buSzPts val="13300"/>
              <a:buNone/>
              <a:defRPr sz="13300">
                <a:solidFill>
                  <a:schemeClr val="lt1"/>
                </a:solidFill>
              </a:defRPr>
            </a:lvl9pPr>
          </a:lstStyle>
          <a:p>
            <a:r>
              <a:t>xx%</a:t>
            </a:r>
          </a:p>
        </p:txBody>
      </p:sp>
      <p:sp>
        <p:nvSpPr>
          <p:cNvPr id="217" name="Google Shape;217;g3a19755ca5a_0_755"/>
          <p:cNvSpPr txBox="1"/>
          <p:nvPr>
            <p:ph idx="1" type="body"/>
          </p:nvPr>
        </p:nvSpPr>
        <p:spPr>
          <a:xfrm>
            <a:off x="415600" y="2828567"/>
            <a:ext cx="7113300" cy="12567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218" name="Google Shape;218;g3a19755ca5a_0_75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9" name="Shape 219"/>
        <p:cNvGrpSpPr/>
        <p:nvPr/>
      </p:nvGrpSpPr>
      <p:grpSpPr>
        <a:xfrm>
          <a:off x="0" y="0"/>
          <a:ext cx="0" cy="0"/>
          <a:chOff x="0" y="0"/>
          <a:chExt cx="0" cy="0"/>
        </a:xfrm>
      </p:grpSpPr>
      <p:sp>
        <p:nvSpPr>
          <p:cNvPr id="220" name="Google Shape;220;g3a19755ca5a_0_75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221" name="Shape 221"/>
        <p:cNvGrpSpPr/>
        <p:nvPr/>
      </p:nvGrpSpPr>
      <p:grpSpPr>
        <a:xfrm>
          <a:off x="0" y="0"/>
          <a:ext cx="0" cy="0"/>
          <a:chOff x="0" y="0"/>
          <a:chExt cx="0" cy="0"/>
        </a:xfrm>
      </p:grpSpPr>
      <p:sp>
        <p:nvSpPr>
          <p:cNvPr id="222" name="Google Shape;222;g3a19755ca5a_0_761"/>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223" name="Google Shape;223;g3a19755ca5a_0_761"/>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224" name="Google Shape;224;g3a19755ca5a_0_761"/>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4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9pPr>
          </a:lstStyle>
          <a:p/>
        </p:txBody>
      </p:sp>
      <p:sp>
        <p:nvSpPr>
          <p:cNvPr id="225" name="Google Shape;225;g3a19755ca5a_0_761"/>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226" name="Google Shape;226;g3a19755ca5a_0_761"/>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 name="Google Shape;227;g3a19755ca5a_0_761"/>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8" name="Google Shape;228;g3a19755ca5a_0_761"/>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29" name="Shape 229"/>
        <p:cNvGrpSpPr/>
        <p:nvPr/>
      </p:nvGrpSpPr>
      <p:grpSpPr>
        <a:xfrm>
          <a:off x="0" y="0"/>
          <a:ext cx="0" cy="0"/>
          <a:chOff x="0" y="0"/>
          <a:chExt cx="0" cy="0"/>
        </a:xfrm>
      </p:grpSpPr>
      <p:sp>
        <p:nvSpPr>
          <p:cNvPr id="230" name="Google Shape;230;g3a19755ca5a_0_769"/>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231" name="Google Shape;231;g3a19755ca5a_0_769"/>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232" name="Google Shape;232;g3a19755ca5a_0_769"/>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233" name="Google Shape;233;g3a19755ca5a_0_769"/>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41" name="Shape 41"/>
        <p:cNvGrpSpPr/>
        <p:nvPr/>
      </p:nvGrpSpPr>
      <p:grpSpPr>
        <a:xfrm>
          <a:off x="0" y="0"/>
          <a:ext cx="0" cy="0"/>
          <a:chOff x="0" y="0"/>
          <a:chExt cx="0" cy="0"/>
        </a:xfrm>
      </p:grpSpPr>
      <p:grpSp>
        <p:nvGrpSpPr>
          <p:cNvPr id="42" name="Google Shape;42;g36fd9fba146_0_1587"/>
          <p:cNvGrpSpPr/>
          <p:nvPr/>
        </p:nvGrpSpPr>
        <p:grpSpPr>
          <a:xfrm>
            <a:off x="8130968" y="7"/>
            <a:ext cx="4060732" cy="2707359"/>
            <a:chOff x="6098378" y="5"/>
            <a:chExt cx="3045625" cy="2030570"/>
          </a:xfrm>
        </p:grpSpPr>
        <p:sp>
          <p:nvSpPr>
            <p:cNvPr id="43" name="Google Shape;43;g36fd9fba146_0_1587"/>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g36fd9fba146_0_1587"/>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g36fd9fba146_0_1587"/>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g36fd9fba146_0_1587"/>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g36fd9fba146_0_1587"/>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8" name="Google Shape;48;g36fd9fba146_0_1587"/>
          <p:cNvSpPr txBox="1"/>
          <p:nvPr>
            <p:ph type="title"/>
          </p:nvPr>
        </p:nvSpPr>
        <p:spPr>
          <a:xfrm>
            <a:off x="797467" y="2869796"/>
            <a:ext cx="10962900" cy="11184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Clr>
                <a:schemeClr val="lt1"/>
              </a:buClr>
              <a:buSzPts val="5600"/>
              <a:buNone/>
              <a:defRPr sz="5600">
                <a:solidFill>
                  <a:schemeClr val="lt1"/>
                </a:solidFill>
              </a:defRPr>
            </a:lvl1pPr>
            <a:lvl2pPr lvl="1" algn="l">
              <a:lnSpc>
                <a:spcPct val="100000"/>
              </a:lnSpc>
              <a:spcBef>
                <a:spcPts val="0"/>
              </a:spcBef>
              <a:spcAft>
                <a:spcPts val="0"/>
              </a:spcAft>
              <a:buClr>
                <a:schemeClr val="lt1"/>
              </a:buClr>
              <a:buSzPts val="5600"/>
              <a:buNone/>
              <a:defRPr sz="5600">
                <a:solidFill>
                  <a:schemeClr val="lt1"/>
                </a:solidFill>
              </a:defRPr>
            </a:lvl2pPr>
            <a:lvl3pPr lvl="2" algn="l">
              <a:lnSpc>
                <a:spcPct val="100000"/>
              </a:lnSpc>
              <a:spcBef>
                <a:spcPts val="0"/>
              </a:spcBef>
              <a:spcAft>
                <a:spcPts val="0"/>
              </a:spcAft>
              <a:buClr>
                <a:schemeClr val="lt1"/>
              </a:buClr>
              <a:buSzPts val="5600"/>
              <a:buNone/>
              <a:defRPr sz="5600">
                <a:solidFill>
                  <a:schemeClr val="lt1"/>
                </a:solidFill>
              </a:defRPr>
            </a:lvl3pPr>
            <a:lvl4pPr lvl="3" algn="l">
              <a:lnSpc>
                <a:spcPct val="100000"/>
              </a:lnSpc>
              <a:spcBef>
                <a:spcPts val="0"/>
              </a:spcBef>
              <a:spcAft>
                <a:spcPts val="0"/>
              </a:spcAft>
              <a:buClr>
                <a:schemeClr val="lt1"/>
              </a:buClr>
              <a:buSzPts val="5600"/>
              <a:buNone/>
              <a:defRPr sz="5600">
                <a:solidFill>
                  <a:schemeClr val="lt1"/>
                </a:solidFill>
              </a:defRPr>
            </a:lvl4pPr>
            <a:lvl5pPr lvl="4" algn="l">
              <a:lnSpc>
                <a:spcPct val="100000"/>
              </a:lnSpc>
              <a:spcBef>
                <a:spcPts val="0"/>
              </a:spcBef>
              <a:spcAft>
                <a:spcPts val="0"/>
              </a:spcAft>
              <a:buClr>
                <a:schemeClr val="lt1"/>
              </a:buClr>
              <a:buSzPts val="5600"/>
              <a:buNone/>
              <a:defRPr sz="5600">
                <a:solidFill>
                  <a:schemeClr val="lt1"/>
                </a:solidFill>
              </a:defRPr>
            </a:lvl5pPr>
            <a:lvl6pPr lvl="5" algn="l">
              <a:lnSpc>
                <a:spcPct val="100000"/>
              </a:lnSpc>
              <a:spcBef>
                <a:spcPts val="0"/>
              </a:spcBef>
              <a:spcAft>
                <a:spcPts val="0"/>
              </a:spcAft>
              <a:buClr>
                <a:schemeClr val="lt1"/>
              </a:buClr>
              <a:buSzPts val="5600"/>
              <a:buNone/>
              <a:defRPr sz="5600">
                <a:solidFill>
                  <a:schemeClr val="lt1"/>
                </a:solidFill>
              </a:defRPr>
            </a:lvl6pPr>
            <a:lvl7pPr lvl="6" algn="l">
              <a:lnSpc>
                <a:spcPct val="100000"/>
              </a:lnSpc>
              <a:spcBef>
                <a:spcPts val="0"/>
              </a:spcBef>
              <a:spcAft>
                <a:spcPts val="0"/>
              </a:spcAft>
              <a:buClr>
                <a:schemeClr val="lt1"/>
              </a:buClr>
              <a:buSzPts val="5600"/>
              <a:buNone/>
              <a:defRPr sz="5600">
                <a:solidFill>
                  <a:schemeClr val="lt1"/>
                </a:solidFill>
              </a:defRPr>
            </a:lvl7pPr>
            <a:lvl8pPr lvl="7" algn="l">
              <a:lnSpc>
                <a:spcPct val="100000"/>
              </a:lnSpc>
              <a:spcBef>
                <a:spcPts val="0"/>
              </a:spcBef>
              <a:spcAft>
                <a:spcPts val="0"/>
              </a:spcAft>
              <a:buClr>
                <a:schemeClr val="lt1"/>
              </a:buClr>
              <a:buSzPts val="5600"/>
              <a:buNone/>
              <a:defRPr sz="5600">
                <a:solidFill>
                  <a:schemeClr val="lt1"/>
                </a:solidFill>
              </a:defRPr>
            </a:lvl8pPr>
            <a:lvl9pPr lvl="8" algn="l">
              <a:lnSpc>
                <a:spcPct val="100000"/>
              </a:lnSpc>
              <a:spcBef>
                <a:spcPts val="0"/>
              </a:spcBef>
              <a:spcAft>
                <a:spcPts val="0"/>
              </a:spcAft>
              <a:buClr>
                <a:schemeClr val="lt1"/>
              </a:buClr>
              <a:buSzPts val="5600"/>
              <a:buNone/>
              <a:defRPr sz="5600">
                <a:solidFill>
                  <a:schemeClr val="lt1"/>
                </a:solidFill>
              </a:defRPr>
            </a:lvl9pPr>
          </a:lstStyle>
          <a:p/>
        </p:txBody>
      </p:sp>
      <p:sp>
        <p:nvSpPr>
          <p:cNvPr id="49" name="Google Shape;49;g36fd9fba146_0_158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0" name="Shape 50"/>
        <p:cNvGrpSpPr/>
        <p:nvPr/>
      </p:nvGrpSpPr>
      <p:grpSpPr>
        <a:xfrm>
          <a:off x="0" y="0"/>
          <a:ext cx="0" cy="0"/>
          <a:chOff x="0" y="0"/>
          <a:chExt cx="0" cy="0"/>
        </a:xfrm>
      </p:grpSpPr>
      <p:sp>
        <p:nvSpPr>
          <p:cNvPr id="51" name="Google Shape;51;g36fd9fba146_0_1606"/>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52" name="Google Shape;52;g36fd9fba146_0_1606"/>
          <p:cNvSpPr txBox="1"/>
          <p:nvPr>
            <p:ph idx="1" type="body"/>
          </p:nvPr>
        </p:nvSpPr>
        <p:spPr>
          <a:xfrm>
            <a:off x="415600" y="1639967"/>
            <a:ext cx="5333100" cy="44520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53" name="Google Shape;53;g36fd9fba146_0_1606"/>
          <p:cNvSpPr txBox="1"/>
          <p:nvPr>
            <p:ph idx="2" type="body"/>
          </p:nvPr>
        </p:nvSpPr>
        <p:spPr>
          <a:xfrm>
            <a:off x="6443200" y="1639967"/>
            <a:ext cx="5333100" cy="4452000"/>
          </a:xfrm>
          <a:prstGeom prst="rect">
            <a:avLst/>
          </a:prstGeom>
          <a:noFill/>
          <a:ln>
            <a:noFill/>
          </a:ln>
        </p:spPr>
        <p:txBody>
          <a:bodyPr anchorCtr="0" anchor="t" bIns="121900" lIns="121900" spcFirstLastPara="1" rIns="121900" wrap="square" tIns="121900">
            <a:normAutofit/>
          </a:bodyPr>
          <a:lstStyle>
            <a:lvl1pPr indent="-349250" lvl="0" marL="457200" algn="l">
              <a:lnSpc>
                <a:spcPct val="115000"/>
              </a:lnSpc>
              <a:spcBef>
                <a:spcPts val="0"/>
              </a:spcBef>
              <a:spcAft>
                <a:spcPts val="0"/>
              </a:spcAft>
              <a:buSzPts val="1900"/>
              <a:buChar char="●"/>
              <a:defRPr sz="19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54" name="Google Shape;54;g36fd9fba146_0_1606"/>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5" name="Shape 55"/>
        <p:cNvGrpSpPr/>
        <p:nvPr/>
      </p:nvGrpSpPr>
      <p:grpSpPr>
        <a:xfrm>
          <a:off x="0" y="0"/>
          <a:ext cx="0" cy="0"/>
          <a:chOff x="0" y="0"/>
          <a:chExt cx="0" cy="0"/>
        </a:xfrm>
      </p:grpSpPr>
      <p:sp>
        <p:nvSpPr>
          <p:cNvPr id="56" name="Google Shape;56;g36fd9fba146_0_1611"/>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4000"/>
              <a:buNone/>
              <a:defRPr/>
            </a:lvl1pPr>
            <a:lvl2pPr lvl="1" algn="l">
              <a:lnSpc>
                <a:spcPct val="100000"/>
              </a:lnSpc>
              <a:spcBef>
                <a:spcPts val="0"/>
              </a:spcBef>
              <a:spcAft>
                <a:spcPts val="0"/>
              </a:spcAft>
              <a:buSzPts val="4000"/>
              <a:buNone/>
              <a:defRPr/>
            </a:lvl2pPr>
            <a:lvl3pPr lvl="2" algn="l">
              <a:lnSpc>
                <a:spcPct val="100000"/>
              </a:lnSpc>
              <a:spcBef>
                <a:spcPts val="0"/>
              </a:spcBef>
              <a:spcAft>
                <a:spcPts val="0"/>
              </a:spcAft>
              <a:buSzPts val="4000"/>
              <a:buNone/>
              <a:defRPr/>
            </a:lvl3pPr>
            <a:lvl4pPr lvl="3" algn="l">
              <a:lnSpc>
                <a:spcPct val="100000"/>
              </a:lnSpc>
              <a:spcBef>
                <a:spcPts val="0"/>
              </a:spcBef>
              <a:spcAft>
                <a:spcPts val="0"/>
              </a:spcAft>
              <a:buSzPts val="4000"/>
              <a:buNone/>
              <a:defRPr/>
            </a:lvl4pPr>
            <a:lvl5pPr lvl="4" algn="l">
              <a:lnSpc>
                <a:spcPct val="100000"/>
              </a:lnSpc>
              <a:spcBef>
                <a:spcPts val="0"/>
              </a:spcBef>
              <a:spcAft>
                <a:spcPts val="0"/>
              </a:spcAft>
              <a:buSzPts val="4000"/>
              <a:buNone/>
              <a:defRPr/>
            </a:lvl5pPr>
            <a:lvl6pPr lvl="5" algn="l">
              <a:lnSpc>
                <a:spcPct val="100000"/>
              </a:lnSpc>
              <a:spcBef>
                <a:spcPts val="0"/>
              </a:spcBef>
              <a:spcAft>
                <a:spcPts val="0"/>
              </a:spcAft>
              <a:buSzPts val="4000"/>
              <a:buNone/>
              <a:defRPr/>
            </a:lvl6pPr>
            <a:lvl7pPr lvl="6" algn="l">
              <a:lnSpc>
                <a:spcPct val="100000"/>
              </a:lnSpc>
              <a:spcBef>
                <a:spcPts val="0"/>
              </a:spcBef>
              <a:spcAft>
                <a:spcPts val="0"/>
              </a:spcAft>
              <a:buSzPts val="4000"/>
              <a:buNone/>
              <a:defRPr/>
            </a:lvl7pPr>
            <a:lvl8pPr lvl="7" algn="l">
              <a:lnSpc>
                <a:spcPct val="100000"/>
              </a:lnSpc>
              <a:spcBef>
                <a:spcPts val="0"/>
              </a:spcBef>
              <a:spcAft>
                <a:spcPts val="0"/>
              </a:spcAft>
              <a:buSzPts val="4000"/>
              <a:buNone/>
              <a:defRPr/>
            </a:lvl8pPr>
            <a:lvl9pPr lvl="8" algn="l">
              <a:lnSpc>
                <a:spcPct val="100000"/>
              </a:lnSpc>
              <a:spcBef>
                <a:spcPts val="0"/>
              </a:spcBef>
              <a:spcAft>
                <a:spcPts val="0"/>
              </a:spcAft>
              <a:buSzPts val="4000"/>
              <a:buNone/>
              <a:defRPr/>
            </a:lvl9pPr>
          </a:lstStyle>
          <a:p/>
        </p:txBody>
      </p:sp>
      <p:sp>
        <p:nvSpPr>
          <p:cNvPr id="57" name="Google Shape;57;g36fd9fba146_0_1611"/>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8" name="Shape 58"/>
        <p:cNvGrpSpPr/>
        <p:nvPr/>
      </p:nvGrpSpPr>
      <p:grpSpPr>
        <a:xfrm>
          <a:off x="0" y="0"/>
          <a:ext cx="0" cy="0"/>
          <a:chOff x="0" y="0"/>
          <a:chExt cx="0" cy="0"/>
        </a:xfrm>
      </p:grpSpPr>
      <p:sp>
        <p:nvSpPr>
          <p:cNvPr id="59" name="Google Shape;59;g36fd9fba146_0_1614"/>
          <p:cNvSpPr txBox="1"/>
          <p:nvPr>
            <p:ph type="title"/>
          </p:nvPr>
        </p:nvSpPr>
        <p:spPr>
          <a:xfrm>
            <a:off x="415600" y="740800"/>
            <a:ext cx="3744000" cy="1007700"/>
          </a:xfrm>
          <a:prstGeom prst="rect">
            <a:avLst/>
          </a:prstGeom>
          <a:noFill/>
          <a:ln>
            <a:noFill/>
          </a:ln>
        </p:spPr>
        <p:txBody>
          <a:bodyPr anchorCtr="0" anchor="b" bIns="121900" lIns="121900" spcFirstLastPara="1" rIns="121900" wrap="square" tIns="12190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p:txBody>
      </p:sp>
      <p:sp>
        <p:nvSpPr>
          <p:cNvPr id="60" name="Google Shape;60;g36fd9fba146_0_1614"/>
          <p:cNvSpPr txBox="1"/>
          <p:nvPr>
            <p:ph idx="1" type="body"/>
          </p:nvPr>
        </p:nvSpPr>
        <p:spPr>
          <a:xfrm>
            <a:off x="415600" y="1954405"/>
            <a:ext cx="3744000" cy="4137600"/>
          </a:xfrm>
          <a:prstGeom prst="rect">
            <a:avLst/>
          </a:prstGeom>
          <a:noFill/>
          <a:ln>
            <a:noFill/>
          </a:ln>
        </p:spPr>
        <p:txBody>
          <a:bodyPr anchorCtr="0" anchor="t" bIns="121900" lIns="121900" spcFirstLastPara="1" rIns="121900" wrap="square" tIns="121900">
            <a:normAutofit/>
          </a:bodyPr>
          <a:lstStyle>
            <a:lvl1pPr indent="-330200" lvl="0" marL="457200" algn="l">
              <a:lnSpc>
                <a:spcPct val="115000"/>
              </a:lnSpc>
              <a:spcBef>
                <a:spcPts val="0"/>
              </a:spcBef>
              <a:spcAft>
                <a:spcPts val="0"/>
              </a:spcAft>
              <a:buSzPts val="1600"/>
              <a:buChar char="●"/>
              <a:defRPr sz="1600"/>
            </a:lvl1pPr>
            <a:lvl2pPr indent="-330200" lvl="1" marL="914400" algn="l">
              <a:lnSpc>
                <a:spcPct val="115000"/>
              </a:lnSpc>
              <a:spcBef>
                <a:spcPts val="0"/>
              </a:spcBef>
              <a:spcAft>
                <a:spcPts val="0"/>
              </a:spcAft>
              <a:buSzPts val="1600"/>
              <a:buChar char="○"/>
              <a:defRPr sz="1600"/>
            </a:lvl2pPr>
            <a:lvl3pPr indent="-330200" lvl="2" marL="1371600" algn="l">
              <a:lnSpc>
                <a:spcPct val="115000"/>
              </a:lnSpc>
              <a:spcBef>
                <a:spcPts val="0"/>
              </a:spcBef>
              <a:spcAft>
                <a:spcPts val="0"/>
              </a:spcAft>
              <a:buSzPts val="1600"/>
              <a:buChar char="■"/>
              <a:defRPr sz="1600"/>
            </a:lvl3pPr>
            <a:lvl4pPr indent="-330200" lvl="3" marL="1828800" algn="l">
              <a:lnSpc>
                <a:spcPct val="115000"/>
              </a:lnSpc>
              <a:spcBef>
                <a:spcPts val="0"/>
              </a:spcBef>
              <a:spcAft>
                <a:spcPts val="0"/>
              </a:spcAft>
              <a:buSzPts val="1600"/>
              <a:buChar char="●"/>
              <a:defRPr sz="1600"/>
            </a:lvl4pPr>
            <a:lvl5pPr indent="-330200" lvl="4" marL="2286000" algn="l">
              <a:lnSpc>
                <a:spcPct val="115000"/>
              </a:lnSpc>
              <a:spcBef>
                <a:spcPts val="0"/>
              </a:spcBef>
              <a:spcAft>
                <a:spcPts val="0"/>
              </a:spcAft>
              <a:buSzPts val="1600"/>
              <a:buChar char="○"/>
              <a:defRPr sz="1600"/>
            </a:lvl5pPr>
            <a:lvl6pPr indent="-330200" lvl="5" marL="2743200" algn="l">
              <a:lnSpc>
                <a:spcPct val="115000"/>
              </a:lnSpc>
              <a:spcBef>
                <a:spcPts val="0"/>
              </a:spcBef>
              <a:spcAft>
                <a:spcPts val="0"/>
              </a:spcAft>
              <a:buSzPts val="1600"/>
              <a:buChar char="■"/>
              <a:defRPr sz="1600"/>
            </a:lvl6pPr>
            <a:lvl7pPr indent="-330200" lvl="6" marL="3200400" algn="l">
              <a:lnSpc>
                <a:spcPct val="115000"/>
              </a:lnSpc>
              <a:spcBef>
                <a:spcPts val="0"/>
              </a:spcBef>
              <a:spcAft>
                <a:spcPts val="0"/>
              </a:spcAft>
              <a:buSzPts val="1600"/>
              <a:buChar char="●"/>
              <a:defRPr sz="1600"/>
            </a:lvl7pPr>
            <a:lvl8pPr indent="-330200" lvl="7" marL="3657600" algn="l">
              <a:lnSpc>
                <a:spcPct val="115000"/>
              </a:lnSpc>
              <a:spcBef>
                <a:spcPts val="0"/>
              </a:spcBef>
              <a:spcAft>
                <a:spcPts val="0"/>
              </a:spcAft>
              <a:buSzPts val="1600"/>
              <a:buChar char="○"/>
              <a:defRPr sz="1600"/>
            </a:lvl8pPr>
            <a:lvl9pPr indent="-330200" lvl="8" marL="4114800" algn="l">
              <a:lnSpc>
                <a:spcPct val="115000"/>
              </a:lnSpc>
              <a:spcBef>
                <a:spcPts val="0"/>
              </a:spcBef>
              <a:spcAft>
                <a:spcPts val="0"/>
              </a:spcAft>
              <a:buSzPts val="1600"/>
              <a:buChar char="■"/>
              <a:defRPr sz="1600"/>
            </a:lvl9pPr>
          </a:lstStyle>
          <a:p/>
        </p:txBody>
      </p:sp>
      <p:sp>
        <p:nvSpPr>
          <p:cNvPr id="61" name="Google Shape;61;g36fd9fba146_0_1614"/>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62" name="Shape 62"/>
        <p:cNvGrpSpPr/>
        <p:nvPr/>
      </p:nvGrpSpPr>
      <p:grpSpPr>
        <a:xfrm>
          <a:off x="0" y="0"/>
          <a:ext cx="0" cy="0"/>
          <a:chOff x="0" y="0"/>
          <a:chExt cx="0" cy="0"/>
        </a:xfrm>
      </p:grpSpPr>
      <p:grpSp>
        <p:nvGrpSpPr>
          <p:cNvPr id="63" name="Google Shape;63;g36fd9fba146_0_1618"/>
          <p:cNvGrpSpPr/>
          <p:nvPr/>
        </p:nvGrpSpPr>
        <p:grpSpPr>
          <a:xfrm>
            <a:off x="8130968" y="7"/>
            <a:ext cx="4060732" cy="2707359"/>
            <a:chOff x="6098378" y="5"/>
            <a:chExt cx="3045625" cy="2030570"/>
          </a:xfrm>
        </p:grpSpPr>
        <p:sp>
          <p:nvSpPr>
            <p:cNvPr id="64" name="Google Shape;64;g36fd9fba146_0_1618"/>
            <p:cNvSpPr/>
            <p:nvPr/>
          </p:nvSpPr>
          <p:spPr>
            <a:xfrm>
              <a:off x="8128803" y="16"/>
              <a:ext cx="1015200" cy="1015200"/>
            </a:xfrm>
            <a:prstGeom prst="rect">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g36fd9fba146_0_1618"/>
            <p:cNvSpPr/>
            <p:nvPr/>
          </p:nvSpPr>
          <p:spPr>
            <a:xfrm flipH="1">
              <a:off x="7113463" y="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g36fd9fba146_0_1618"/>
            <p:cNvSpPr/>
            <p:nvPr/>
          </p:nvSpPr>
          <p:spPr>
            <a:xfrm flipH="1" rot="10800000">
              <a:off x="7113588" y="107"/>
              <a:ext cx="1015200" cy="10152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g36fd9fba146_0_1618"/>
            <p:cNvSpPr/>
            <p:nvPr/>
          </p:nvSpPr>
          <p:spPr>
            <a:xfrm rot="10800000">
              <a:off x="6098378" y="97"/>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g36fd9fba146_0_1618"/>
            <p:cNvSpPr/>
            <p:nvPr/>
          </p:nvSpPr>
          <p:spPr>
            <a:xfrm rot="10800000">
              <a:off x="8128789" y="101537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9" name="Google Shape;69;g36fd9fba146_0_1618"/>
          <p:cNvSpPr txBox="1"/>
          <p:nvPr>
            <p:ph type="title"/>
          </p:nvPr>
        </p:nvSpPr>
        <p:spPr>
          <a:xfrm>
            <a:off x="653667" y="701800"/>
            <a:ext cx="7491600" cy="5454300"/>
          </a:xfrm>
          <a:prstGeom prst="rect">
            <a:avLst/>
          </a:prstGeom>
          <a:noFill/>
          <a:ln>
            <a:noFill/>
          </a:ln>
        </p:spPr>
        <p:txBody>
          <a:bodyPr anchorCtr="0" anchor="ctr" bIns="121900" lIns="121900" spcFirstLastPara="1" rIns="121900" wrap="square" tIns="121900">
            <a:normAutofit/>
          </a:bodyPr>
          <a:lstStyle>
            <a:lvl1pPr lvl="0" algn="l">
              <a:lnSpc>
                <a:spcPct val="100000"/>
              </a:lnSpc>
              <a:spcBef>
                <a:spcPts val="0"/>
              </a:spcBef>
              <a:spcAft>
                <a:spcPts val="0"/>
              </a:spcAft>
              <a:buClr>
                <a:schemeClr val="lt1"/>
              </a:buClr>
              <a:buSzPts val="6400"/>
              <a:buNone/>
              <a:defRPr sz="6400">
                <a:solidFill>
                  <a:schemeClr val="lt1"/>
                </a:solidFill>
              </a:defRPr>
            </a:lvl1pPr>
            <a:lvl2pPr lvl="1" algn="l">
              <a:lnSpc>
                <a:spcPct val="100000"/>
              </a:lnSpc>
              <a:spcBef>
                <a:spcPts val="0"/>
              </a:spcBef>
              <a:spcAft>
                <a:spcPts val="0"/>
              </a:spcAft>
              <a:buClr>
                <a:schemeClr val="lt1"/>
              </a:buClr>
              <a:buSzPts val="6400"/>
              <a:buNone/>
              <a:defRPr sz="6400">
                <a:solidFill>
                  <a:schemeClr val="lt1"/>
                </a:solidFill>
              </a:defRPr>
            </a:lvl2pPr>
            <a:lvl3pPr lvl="2" algn="l">
              <a:lnSpc>
                <a:spcPct val="100000"/>
              </a:lnSpc>
              <a:spcBef>
                <a:spcPts val="0"/>
              </a:spcBef>
              <a:spcAft>
                <a:spcPts val="0"/>
              </a:spcAft>
              <a:buClr>
                <a:schemeClr val="lt1"/>
              </a:buClr>
              <a:buSzPts val="6400"/>
              <a:buNone/>
              <a:defRPr sz="6400">
                <a:solidFill>
                  <a:schemeClr val="lt1"/>
                </a:solidFill>
              </a:defRPr>
            </a:lvl3pPr>
            <a:lvl4pPr lvl="3" algn="l">
              <a:lnSpc>
                <a:spcPct val="100000"/>
              </a:lnSpc>
              <a:spcBef>
                <a:spcPts val="0"/>
              </a:spcBef>
              <a:spcAft>
                <a:spcPts val="0"/>
              </a:spcAft>
              <a:buClr>
                <a:schemeClr val="lt1"/>
              </a:buClr>
              <a:buSzPts val="6400"/>
              <a:buNone/>
              <a:defRPr sz="6400">
                <a:solidFill>
                  <a:schemeClr val="lt1"/>
                </a:solidFill>
              </a:defRPr>
            </a:lvl4pPr>
            <a:lvl5pPr lvl="4" algn="l">
              <a:lnSpc>
                <a:spcPct val="100000"/>
              </a:lnSpc>
              <a:spcBef>
                <a:spcPts val="0"/>
              </a:spcBef>
              <a:spcAft>
                <a:spcPts val="0"/>
              </a:spcAft>
              <a:buClr>
                <a:schemeClr val="lt1"/>
              </a:buClr>
              <a:buSzPts val="6400"/>
              <a:buNone/>
              <a:defRPr sz="6400">
                <a:solidFill>
                  <a:schemeClr val="lt1"/>
                </a:solidFill>
              </a:defRPr>
            </a:lvl5pPr>
            <a:lvl6pPr lvl="5" algn="l">
              <a:lnSpc>
                <a:spcPct val="100000"/>
              </a:lnSpc>
              <a:spcBef>
                <a:spcPts val="0"/>
              </a:spcBef>
              <a:spcAft>
                <a:spcPts val="0"/>
              </a:spcAft>
              <a:buClr>
                <a:schemeClr val="lt1"/>
              </a:buClr>
              <a:buSzPts val="6400"/>
              <a:buNone/>
              <a:defRPr sz="6400">
                <a:solidFill>
                  <a:schemeClr val="lt1"/>
                </a:solidFill>
              </a:defRPr>
            </a:lvl6pPr>
            <a:lvl7pPr lvl="6" algn="l">
              <a:lnSpc>
                <a:spcPct val="100000"/>
              </a:lnSpc>
              <a:spcBef>
                <a:spcPts val="0"/>
              </a:spcBef>
              <a:spcAft>
                <a:spcPts val="0"/>
              </a:spcAft>
              <a:buClr>
                <a:schemeClr val="lt1"/>
              </a:buClr>
              <a:buSzPts val="6400"/>
              <a:buNone/>
              <a:defRPr sz="6400">
                <a:solidFill>
                  <a:schemeClr val="lt1"/>
                </a:solidFill>
              </a:defRPr>
            </a:lvl7pPr>
            <a:lvl8pPr lvl="7" algn="l">
              <a:lnSpc>
                <a:spcPct val="100000"/>
              </a:lnSpc>
              <a:spcBef>
                <a:spcPts val="0"/>
              </a:spcBef>
              <a:spcAft>
                <a:spcPts val="0"/>
              </a:spcAft>
              <a:buClr>
                <a:schemeClr val="lt1"/>
              </a:buClr>
              <a:buSzPts val="6400"/>
              <a:buNone/>
              <a:defRPr sz="6400">
                <a:solidFill>
                  <a:schemeClr val="lt1"/>
                </a:solidFill>
              </a:defRPr>
            </a:lvl8pPr>
            <a:lvl9pPr lvl="8" algn="l">
              <a:lnSpc>
                <a:spcPct val="100000"/>
              </a:lnSpc>
              <a:spcBef>
                <a:spcPts val="0"/>
              </a:spcBef>
              <a:spcAft>
                <a:spcPts val="0"/>
              </a:spcAft>
              <a:buClr>
                <a:schemeClr val="lt1"/>
              </a:buClr>
              <a:buSzPts val="6400"/>
              <a:buNone/>
              <a:defRPr sz="6400">
                <a:solidFill>
                  <a:schemeClr val="lt1"/>
                </a:solidFill>
              </a:defRPr>
            </a:lvl9pPr>
          </a:lstStyle>
          <a:p/>
        </p:txBody>
      </p:sp>
      <p:sp>
        <p:nvSpPr>
          <p:cNvPr id="70" name="Google Shape;70;g36fd9fba146_0_1618"/>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1" name="Shape 71"/>
        <p:cNvGrpSpPr/>
        <p:nvPr/>
      </p:nvGrpSpPr>
      <p:grpSpPr>
        <a:xfrm>
          <a:off x="0" y="0"/>
          <a:ext cx="0" cy="0"/>
          <a:chOff x="0" y="0"/>
          <a:chExt cx="0" cy="0"/>
        </a:xfrm>
      </p:grpSpPr>
      <p:sp>
        <p:nvSpPr>
          <p:cNvPr id="72" name="Google Shape;72;g36fd9fba146_0_1627"/>
          <p:cNvSpPr/>
          <p:nvPr/>
        </p:nvSpPr>
        <p:spPr>
          <a:xfrm>
            <a:off x="6096000" y="-2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73" name="Google Shape;73;g36fd9fba146_0_1627"/>
          <p:cNvCxnSpPr/>
          <p:nvPr/>
        </p:nvCxnSpPr>
        <p:spPr>
          <a:xfrm>
            <a:off x="6706233" y="5994000"/>
            <a:ext cx="624300" cy="0"/>
          </a:xfrm>
          <a:prstGeom prst="straightConnector1">
            <a:avLst/>
          </a:prstGeom>
          <a:noFill/>
          <a:ln cap="flat" cmpd="sng" w="25400">
            <a:solidFill>
              <a:schemeClr val="lt1"/>
            </a:solidFill>
            <a:prstDash val="solid"/>
            <a:round/>
            <a:headEnd len="sm" w="sm" type="none"/>
            <a:tailEnd len="sm" w="sm" type="none"/>
          </a:ln>
        </p:spPr>
      </p:cxnSp>
      <p:sp>
        <p:nvSpPr>
          <p:cNvPr id="74" name="Google Shape;74;g36fd9fba146_0_1627"/>
          <p:cNvSpPr txBox="1"/>
          <p:nvPr>
            <p:ph type="title"/>
          </p:nvPr>
        </p:nvSpPr>
        <p:spPr>
          <a:xfrm>
            <a:off x="354000" y="1534800"/>
            <a:ext cx="5393700" cy="2085900"/>
          </a:xfrm>
          <a:prstGeom prst="rect">
            <a:avLst/>
          </a:prstGeom>
          <a:noFill/>
          <a:ln>
            <a:noFill/>
          </a:ln>
        </p:spPr>
        <p:txBody>
          <a:bodyPr anchorCtr="0" anchor="b" bIns="121900" lIns="121900" spcFirstLastPara="1" rIns="121900" wrap="square" tIns="12190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75" name="Google Shape;75;g36fd9fba146_0_1627"/>
          <p:cNvSpPr txBox="1"/>
          <p:nvPr>
            <p:ph idx="1" type="subTitle"/>
          </p:nvPr>
        </p:nvSpPr>
        <p:spPr>
          <a:xfrm>
            <a:off x="354000" y="3692002"/>
            <a:ext cx="5393700" cy="1692300"/>
          </a:xfrm>
          <a:prstGeom prst="rect">
            <a:avLst/>
          </a:prstGeom>
          <a:noFill/>
          <a:ln>
            <a:noFill/>
          </a:ln>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76" name="Google Shape;76;g36fd9fba146_0_1627"/>
          <p:cNvSpPr txBox="1"/>
          <p:nvPr>
            <p:ph idx="2" type="body"/>
          </p:nvPr>
        </p:nvSpPr>
        <p:spPr>
          <a:xfrm>
            <a:off x="6586000" y="965600"/>
            <a:ext cx="5115900" cy="4926900"/>
          </a:xfrm>
          <a:prstGeom prst="rect">
            <a:avLst/>
          </a:prstGeom>
          <a:noFill/>
          <a:ln>
            <a:noFill/>
          </a:ln>
        </p:spPr>
        <p:txBody>
          <a:bodyPr anchorCtr="0" anchor="ctr" bIns="121900" lIns="121900" spcFirstLastPara="1" rIns="121900" wrap="square" tIns="121900">
            <a:normAutofit/>
          </a:bodyPr>
          <a:lstStyle>
            <a:lvl1pPr indent="-381000" lvl="0" marL="457200" algn="l">
              <a:lnSpc>
                <a:spcPct val="115000"/>
              </a:lnSpc>
              <a:spcBef>
                <a:spcPts val="0"/>
              </a:spcBef>
              <a:spcAft>
                <a:spcPts val="0"/>
              </a:spcAft>
              <a:buClr>
                <a:schemeClr val="lt1"/>
              </a:buClr>
              <a:buSzPts val="2400"/>
              <a:buChar char="●"/>
              <a:defRPr>
                <a:solidFill>
                  <a:schemeClr val="lt1"/>
                </a:solidFill>
              </a:defRPr>
            </a:lvl1pPr>
            <a:lvl2pPr indent="-349250" lvl="1" marL="914400" algn="l">
              <a:lnSpc>
                <a:spcPct val="115000"/>
              </a:lnSpc>
              <a:spcBef>
                <a:spcPts val="0"/>
              </a:spcBef>
              <a:spcAft>
                <a:spcPts val="0"/>
              </a:spcAft>
              <a:buClr>
                <a:schemeClr val="lt1"/>
              </a:buClr>
              <a:buSzPts val="1900"/>
              <a:buChar char="○"/>
              <a:defRPr>
                <a:solidFill>
                  <a:schemeClr val="lt1"/>
                </a:solidFill>
              </a:defRPr>
            </a:lvl2pPr>
            <a:lvl3pPr indent="-349250" lvl="2" marL="1371600" algn="l">
              <a:lnSpc>
                <a:spcPct val="115000"/>
              </a:lnSpc>
              <a:spcBef>
                <a:spcPts val="0"/>
              </a:spcBef>
              <a:spcAft>
                <a:spcPts val="0"/>
              </a:spcAft>
              <a:buClr>
                <a:schemeClr val="lt1"/>
              </a:buClr>
              <a:buSzPts val="1900"/>
              <a:buChar char="■"/>
              <a:defRPr>
                <a:solidFill>
                  <a:schemeClr val="lt1"/>
                </a:solidFill>
              </a:defRPr>
            </a:lvl3pPr>
            <a:lvl4pPr indent="-349250" lvl="3" marL="1828800" algn="l">
              <a:lnSpc>
                <a:spcPct val="115000"/>
              </a:lnSpc>
              <a:spcBef>
                <a:spcPts val="0"/>
              </a:spcBef>
              <a:spcAft>
                <a:spcPts val="0"/>
              </a:spcAft>
              <a:buClr>
                <a:schemeClr val="lt1"/>
              </a:buClr>
              <a:buSzPts val="1900"/>
              <a:buChar char="●"/>
              <a:defRPr>
                <a:solidFill>
                  <a:schemeClr val="lt1"/>
                </a:solidFill>
              </a:defRPr>
            </a:lvl4pPr>
            <a:lvl5pPr indent="-349250" lvl="4" marL="2286000" algn="l">
              <a:lnSpc>
                <a:spcPct val="115000"/>
              </a:lnSpc>
              <a:spcBef>
                <a:spcPts val="0"/>
              </a:spcBef>
              <a:spcAft>
                <a:spcPts val="0"/>
              </a:spcAft>
              <a:buClr>
                <a:schemeClr val="lt1"/>
              </a:buClr>
              <a:buSzPts val="1900"/>
              <a:buChar char="○"/>
              <a:defRPr>
                <a:solidFill>
                  <a:schemeClr val="lt1"/>
                </a:solidFill>
              </a:defRPr>
            </a:lvl5pPr>
            <a:lvl6pPr indent="-349250" lvl="5" marL="2743200" algn="l">
              <a:lnSpc>
                <a:spcPct val="115000"/>
              </a:lnSpc>
              <a:spcBef>
                <a:spcPts val="0"/>
              </a:spcBef>
              <a:spcAft>
                <a:spcPts val="0"/>
              </a:spcAft>
              <a:buClr>
                <a:schemeClr val="lt1"/>
              </a:buClr>
              <a:buSzPts val="1900"/>
              <a:buChar char="■"/>
              <a:defRPr>
                <a:solidFill>
                  <a:schemeClr val="lt1"/>
                </a:solidFill>
              </a:defRPr>
            </a:lvl6pPr>
            <a:lvl7pPr indent="-349250" lvl="6" marL="3200400" algn="l">
              <a:lnSpc>
                <a:spcPct val="115000"/>
              </a:lnSpc>
              <a:spcBef>
                <a:spcPts val="0"/>
              </a:spcBef>
              <a:spcAft>
                <a:spcPts val="0"/>
              </a:spcAft>
              <a:buClr>
                <a:schemeClr val="lt1"/>
              </a:buClr>
              <a:buSzPts val="1900"/>
              <a:buChar char="●"/>
              <a:defRPr>
                <a:solidFill>
                  <a:schemeClr val="lt1"/>
                </a:solidFill>
              </a:defRPr>
            </a:lvl7pPr>
            <a:lvl8pPr indent="-349250" lvl="7" marL="3657600" algn="l">
              <a:lnSpc>
                <a:spcPct val="115000"/>
              </a:lnSpc>
              <a:spcBef>
                <a:spcPts val="0"/>
              </a:spcBef>
              <a:spcAft>
                <a:spcPts val="0"/>
              </a:spcAft>
              <a:buClr>
                <a:schemeClr val="lt1"/>
              </a:buClr>
              <a:buSzPts val="1900"/>
              <a:buChar char="○"/>
              <a:defRPr>
                <a:solidFill>
                  <a:schemeClr val="lt1"/>
                </a:solidFill>
              </a:defRPr>
            </a:lvl8pPr>
            <a:lvl9pPr indent="-349250" lvl="8" marL="4114800" algn="l">
              <a:lnSpc>
                <a:spcPct val="115000"/>
              </a:lnSpc>
              <a:spcBef>
                <a:spcPts val="0"/>
              </a:spcBef>
              <a:spcAft>
                <a:spcPts val="0"/>
              </a:spcAft>
              <a:buClr>
                <a:schemeClr val="lt1"/>
              </a:buClr>
              <a:buSzPts val="1900"/>
              <a:buChar char="■"/>
              <a:defRPr>
                <a:solidFill>
                  <a:schemeClr val="lt1"/>
                </a:solidFill>
              </a:defRPr>
            </a:lvl9pPr>
          </a:lstStyle>
          <a:p/>
        </p:txBody>
      </p:sp>
      <p:sp>
        <p:nvSpPr>
          <p:cNvPr id="77" name="Google Shape;77;g36fd9fba146_0_1627"/>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3.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0" Type="http://schemas.openxmlformats.org/officeDocument/2006/relationships/slideLayout" Target="../slideLayouts/slideLayout36.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4.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9" name="Shape 9"/>
        <p:cNvGrpSpPr/>
        <p:nvPr/>
      </p:nvGrpSpPr>
      <p:grpSpPr>
        <a:xfrm>
          <a:off x="0" y="0"/>
          <a:ext cx="0" cy="0"/>
          <a:chOff x="0" y="0"/>
          <a:chExt cx="0" cy="0"/>
        </a:xfrm>
      </p:grpSpPr>
      <p:sp>
        <p:nvSpPr>
          <p:cNvPr id="10" name="Google Shape;10;g36fd9fba146_0_1573"/>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1pPr>
            <a:lvl2pPr lvl="1"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2pPr>
            <a:lvl3pPr lvl="2"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3pPr>
            <a:lvl4pPr lvl="3"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4pPr>
            <a:lvl5pPr lvl="4"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5pPr>
            <a:lvl6pPr lvl="5"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6pPr>
            <a:lvl7pPr lvl="6"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7pPr>
            <a:lvl8pPr lvl="7"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8pPr>
            <a:lvl9pPr lvl="8" marR="0" rtl="0" algn="l">
              <a:lnSpc>
                <a:spcPct val="100000"/>
              </a:lnSpc>
              <a:spcBef>
                <a:spcPts val="0"/>
              </a:spcBef>
              <a:spcAft>
                <a:spcPts val="0"/>
              </a:spcAft>
              <a:buClr>
                <a:schemeClr val="dk1"/>
              </a:buClr>
              <a:buSzPts val="4000"/>
              <a:buFont typeface="Roboto"/>
              <a:buNone/>
              <a:defRPr b="0" i="0" sz="4000" u="none" cap="none" strike="noStrike">
                <a:solidFill>
                  <a:schemeClr val="dk1"/>
                </a:solidFill>
                <a:latin typeface="Roboto"/>
                <a:ea typeface="Roboto"/>
                <a:cs typeface="Roboto"/>
                <a:sym typeface="Roboto"/>
              </a:defRPr>
            </a:lvl9pPr>
          </a:lstStyle>
          <a:p/>
        </p:txBody>
      </p:sp>
      <p:sp>
        <p:nvSpPr>
          <p:cNvPr id="11" name="Google Shape;11;g36fd9fba146_0_1573"/>
          <p:cNvSpPr txBox="1"/>
          <p:nvPr>
            <p:ph idx="1" type="body"/>
          </p:nvPr>
        </p:nvSpPr>
        <p:spPr>
          <a:xfrm>
            <a:off x="415600" y="1639833"/>
            <a:ext cx="11360700" cy="4452000"/>
          </a:xfrm>
          <a:prstGeom prst="rect">
            <a:avLst/>
          </a:prstGeom>
          <a:noFill/>
          <a:ln>
            <a:noFill/>
          </a:ln>
        </p:spPr>
        <p:txBody>
          <a:bodyPr anchorCtr="0" anchor="t" bIns="121900" lIns="121900" spcFirstLastPara="1" rIns="121900" wrap="square" tIns="121900">
            <a:normAutofit/>
          </a:bodyPr>
          <a:lstStyle>
            <a:lvl1pPr indent="-381000" lvl="0" marL="457200" marR="0" rtl="0" algn="l">
              <a:lnSpc>
                <a:spcPct val="115000"/>
              </a:lnSpc>
              <a:spcBef>
                <a:spcPts val="0"/>
              </a:spcBef>
              <a:spcAft>
                <a:spcPts val="0"/>
              </a:spcAft>
              <a:buClr>
                <a:schemeClr val="dk2"/>
              </a:buClr>
              <a:buSzPts val="2400"/>
              <a:buFont typeface="Roboto"/>
              <a:buChar char="●"/>
              <a:defRPr b="0" i="0" sz="2400" u="none" cap="none" strike="noStrike">
                <a:solidFill>
                  <a:schemeClr val="dk2"/>
                </a:solidFill>
                <a:latin typeface="Roboto"/>
                <a:ea typeface="Roboto"/>
                <a:cs typeface="Roboto"/>
                <a:sym typeface="Roboto"/>
              </a:defRPr>
            </a:lvl1pPr>
            <a:lvl2pPr indent="-349250" lvl="1" marL="9144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2pPr>
            <a:lvl3pPr indent="-349250" lvl="2" marL="13716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3pPr>
            <a:lvl4pPr indent="-349250" lvl="3" marL="18288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4pPr>
            <a:lvl5pPr indent="-349250" lvl="4" marL="22860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5pPr>
            <a:lvl6pPr indent="-349250" lvl="5" marL="27432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6pPr>
            <a:lvl7pPr indent="-349250" lvl="6" marL="32004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7pPr>
            <a:lvl8pPr indent="-349250" lvl="7" marL="36576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8pPr>
            <a:lvl9pPr indent="-349250" lvl="8" marL="4114800" marR="0" rtl="0" algn="l">
              <a:lnSpc>
                <a:spcPct val="115000"/>
              </a:lnSpc>
              <a:spcBef>
                <a:spcPts val="0"/>
              </a:spcBef>
              <a:spcAft>
                <a:spcPts val="0"/>
              </a:spcAft>
              <a:buClr>
                <a:schemeClr val="dk2"/>
              </a:buClr>
              <a:buSzPts val="1900"/>
              <a:buFont typeface="Roboto"/>
              <a:buChar char="■"/>
              <a:defRPr b="0" i="0" sz="1900" u="none" cap="none" strike="noStrike">
                <a:solidFill>
                  <a:schemeClr val="dk2"/>
                </a:solidFill>
                <a:latin typeface="Roboto"/>
                <a:ea typeface="Roboto"/>
                <a:cs typeface="Roboto"/>
                <a:sym typeface="Roboto"/>
              </a:defRPr>
            </a:lvl9pPr>
          </a:lstStyle>
          <a:p/>
        </p:txBody>
      </p:sp>
      <p:sp>
        <p:nvSpPr>
          <p:cNvPr id="12" name="Google Shape;12;g36fd9fba146_0_1573"/>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98" name="Shape 98"/>
        <p:cNvGrpSpPr/>
        <p:nvPr/>
      </p:nvGrpSpPr>
      <p:grpSpPr>
        <a:xfrm>
          <a:off x="0" y="0"/>
          <a:ext cx="0" cy="0"/>
          <a:chOff x="0" y="0"/>
          <a:chExt cx="0" cy="0"/>
        </a:xfrm>
      </p:grpSpPr>
      <p:sp>
        <p:nvSpPr>
          <p:cNvPr id="99" name="Google Shape;99;g3a19755ca5a_0_88"/>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9pPr>
          </a:lstStyle>
          <a:p/>
        </p:txBody>
      </p:sp>
      <p:sp>
        <p:nvSpPr>
          <p:cNvPr id="100" name="Google Shape;100;g3a19755ca5a_0_88"/>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a:lnSpc>
                <a:spcPct val="115000"/>
              </a:lnSpc>
              <a:spcBef>
                <a:spcPts val="0"/>
              </a:spcBef>
              <a:spcAft>
                <a:spcPts val="0"/>
              </a:spcAft>
              <a:buClr>
                <a:schemeClr val="dk2"/>
              </a:buClr>
              <a:buSzPts val="1700"/>
              <a:buFont typeface="Roboto"/>
              <a:buChar char="●"/>
              <a:defRPr sz="1700">
                <a:solidFill>
                  <a:schemeClr val="dk2"/>
                </a:solidFill>
                <a:latin typeface="Roboto"/>
                <a:ea typeface="Roboto"/>
                <a:cs typeface="Roboto"/>
                <a:sym typeface="Roboto"/>
              </a:defRPr>
            </a:lvl1pPr>
            <a:lvl2pPr indent="-323850" lvl="1" marL="914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2pPr>
            <a:lvl3pPr indent="-323850" lvl="2" marL="1371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3pPr>
            <a:lvl4pPr indent="-323850" lvl="3" marL="1828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4pPr>
            <a:lvl5pPr indent="-323850" lvl="4" marL="22860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5pPr>
            <a:lvl6pPr indent="-323850" lvl="5" marL="27432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6pPr>
            <a:lvl7pPr indent="-323850" lvl="6" marL="3200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7pPr>
            <a:lvl8pPr indent="-323850" lvl="7" marL="3657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8pPr>
            <a:lvl9pPr indent="-323850" lvl="8" marL="4114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9pPr>
          </a:lstStyle>
          <a:p/>
        </p:txBody>
      </p:sp>
      <p:sp>
        <p:nvSpPr>
          <p:cNvPr id="101" name="Google Shape;101;g3a19755ca5a_0_88"/>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latin typeface="Roboto"/>
                <a:ea typeface="Roboto"/>
                <a:cs typeface="Roboto"/>
                <a:sym typeface="Roboto"/>
              </a:defRPr>
            </a:lvl1pPr>
            <a:lvl2pPr lvl="1" algn="r">
              <a:buNone/>
              <a:defRPr sz="1300">
                <a:solidFill>
                  <a:schemeClr val="dk2"/>
                </a:solidFill>
                <a:latin typeface="Roboto"/>
                <a:ea typeface="Roboto"/>
                <a:cs typeface="Roboto"/>
                <a:sym typeface="Roboto"/>
              </a:defRPr>
            </a:lvl2pPr>
            <a:lvl3pPr lvl="2" algn="r">
              <a:buNone/>
              <a:defRPr sz="1300">
                <a:solidFill>
                  <a:schemeClr val="dk2"/>
                </a:solidFill>
                <a:latin typeface="Roboto"/>
                <a:ea typeface="Roboto"/>
                <a:cs typeface="Roboto"/>
                <a:sym typeface="Roboto"/>
              </a:defRPr>
            </a:lvl3pPr>
            <a:lvl4pPr lvl="3" algn="r">
              <a:buNone/>
              <a:defRPr sz="1300">
                <a:solidFill>
                  <a:schemeClr val="dk2"/>
                </a:solidFill>
                <a:latin typeface="Roboto"/>
                <a:ea typeface="Roboto"/>
                <a:cs typeface="Roboto"/>
                <a:sym typeface="Roboto"/>
              </a:defRPr>
            </a:lvl4pPr>
            <a:lvl5pPr lvl="4" algn="r">
              <a:buNone/>
              <a:defRPr sz="1300">
                <a:solidFill>
                  <a:schemeClr val="dk2"/>
                </a:solidFill>
                <a:latin typeface="Roboto"/>
                <a:ea typeface="Roboto"/>
                <a:cs typeface="Roboto"/>
                <a:sym typeface="Roboto"/>
              </a:defRPr>
            </a:lvl5pPr>
            <a:lvl6pPr lvl="5" algn="r">
              <a:buNone/>
              <a:defRPr sz="1300">
                <a:solidFill>
                  <a:schemeClr val="dk2"/>
                </a:solidFill>
                <a:latin typeface="Roboto"/>
                <a:ea typeface="Roboto"/>
                <a:cs typeface="Roboto"/>
                <a:sym typeface="Roboto"/>
              </a:defRPr>
            </a:lvl6pPr>
            <a:lvl7pPr lvl="6" algn="r">
              <a:buNone/>
              <a:defRPr sz="1300">
                <a:solidFill>
                  <a:schemeClr val="dk2"/>
                </a:solidFill>
                <a:latin typeface="Roboto"/>
                <a:ea typeface="Roboto"/>
                <a:cs typeface="Roboto"/>
                <a:sym typeface="Roboto"/>
              </a:defRPr>
            </a:lvl7pPr>
            <a:lvl8pPr lvl="7" algn="r">
              <a:buNone/>
              <a:defRPr sz="1300">
                <a:solidFill>
                  <a:schemeClr val="dk2"/>
                </a:solidFill>
                <a:latin typeface="Roboto"/>
                <a:ea typeface="Roboto"/>
                <a:cs typeface="Roboto"/>
                <a:sym typeface="Roboto"/>
              </a:defRPr>
            </a:lvl8pPr>
            <a:lvl9pPr lvl="8" algn="r">
              <a:buNone/>
              <a:defRPr sz="13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166" name="Shape 166"/>
        <p:cNvGrpSpPr/>
        <p:nvPr/>
      </p:nvGrpSpPr>
      <p:grpSpPr>
        <a:xfrm>
          <a:off x="0" y="0"/>
          <a:ext cx="0" cy="0"/>
          <a:chOff x="0" y="0"/>
          <a:chExt cx="0" cy="0"/>
        </a:xfrm>
      </p:grpSpPr>
      <p:sp>
        <p:nvSpPr>
          <p:cNvPr id="167" name="Google Shape;167;g3a19755ca5a_0_706"/>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9pPr>
          </a:lstStyle>
          <a:p/>
        </p:txBody>
      </p:sp>
      <p:sp>
        <p:nvSpPr>
          <p:cNvPr id="168" name="Google Shape;168;g3a19755ca5a_0_706"/>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a:lnSpc>
                <a:spcPct val="115000"/>
              </a:lnSpc>
              <a:spcBef>
                <a:spcPts val="0"/>
              </a:spcBef>
              <a:spcAft>
                <a:spcPts val="0"/>
              </a:spcAft>
              <a:buClr>
                <a:schemeClr val="dk2"/>
              </a:buClr>
              <a:buSzPts val="1700"/>
              <a:buFont typeface="Roboto"/>
              <a:buChar char="●"/>
              <a:defRPr sz="1700">
                <a:solidFill>
                  <a:schemeClr val="dk2"/>
                </a:solidFill>
                <a:latin typeface="Roboto"/>
                <a:ea typeface="Roboto"/>
                <a:cs typeface="Roboto"/>
                <a:sym typeface="Roboto"/>
              </a:defRPr>
            </a:lvl1pPr>
            <a:lvl2pPr indent="-323850" lvl="1" marL="914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2pPr>
            <a:lvl3pPr indent="-323850" lvl="2" marL="1371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3pPr>
            <a:lvl4pPr indent="-323850" lvl="3" marL="1828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4pPr>
            <a:lvl5pPr indent="-323850" lvl="4" marL="22860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5pPr>
            <a:lvl6pPr indent="-323850" lvl="5" marL="27432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6pPr>
            <a:lvl7pPr indent="-323850" lvl="6" marL="3200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7pPr>
            <a:lvl8pPr indent="-323850" lvl="7" marL="3657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8pPr>
            <a:lvl9pPr indent="-323850" lvl="8" marL="4114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9pPr>
          </a:lstStyle>
          <a:p/>
        </p:txBody>
      </p:sp>
      <p:sp>
        <p:nvSpPr>
          <p:cNvPr id="169" name="Google Shape;169;g3a19755ca5a_0_706"/>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latin typeface="Roboto"/>
                <a:ea typeface="Roboto"/>
                <a:cs typeface="Roboto"/>
                <a:sym typeface="Roboto"/>
              </a:defRPr>
            </a:lvl1pPr>
            <a:lvl2pPr lvl="1" algn="r">
              <a:buNone/>
              <a:defRPr sz="1300">
                <a:solidFill>
                  <a:schemeClr val="dk2"/>
                </a:solidFill>
                <a:latin typeface="Roboto"/>
                <a:ea typeface="Roboto"/>
                <a:cs typeface="Roboto"/>
                <a:sym typeface="Roboto"/>
              </a:defRPr>
            </a:lvl2pPr>
            <a:lvl3pPr lvl="2" algn="r">
              <a:buNone/>
              <a:defRPr sz="1300">
                <a:solidFill>
                  <a:schemeClr val="dk2"/>
                </a:solidFill>
                <a:latin typeface="Roboto"/>
                <a:ea typeface="Roboto"/>
                <a:cs typeface="Roboto"/>
                <a:sym typeface="Roboto"/>
              </a:defRPr>
            </a:lvl3pPr>
            <a:lvl4pPr lvl="3" algn="r">
              <a:buNone/>
              <a:defRPr sz="1300">
                <a:solidFill>
                  <a:schemeClr val="dk2"/>
                </a:solidFill>
                <a:latin typeface="Roboto"/>
                <a:ea typeface="Roboto"/>
                <a:cs typeface="Roboto"/>
                <a:sym typeface="Roboto"/>
              </a:defRPr>
            </a:lvl4pPr>
            <a:lvl5pPr lvl="4" algn="r">
              <a:buNone/>
              <a:defRPr sz="1300">
                <a:solidFill>
                  <a:schemeClr val="dk2"/>
                </a:solidFill>
                <a:latin typeface="Roboto"/>
                <a:ea typeface="Roboto"/>
                <a:cs typeface="Roboto"/>
                <a:sym typeface="Roboto"/>
              </a:defRPr>
            </a:lvl5pPr>
            <a:lvl6pPr lvl="5" algn="r">
              <a:buNone/>
              <a:defRPr sz="1300">
                <a:solidFill>
                  <a:schemeClr val="dk2"/>
                </a:solidFill>
                <a:latin typeface="Roboto"/>
                <a:ea typeface="Roboto"/>
                <a:cs typeface="Roboto"/>
                <a:sym typeface="Roboto"/>
              </a:defRPr>
            </a:lvl6pPr>
            <a:lvl7pPr lvl="6" algn="r">
              <a:buNone/>
              <a:defRPr sz="1300">
                <a:solidFill>
                  <a:schemeClr val="dk2"/>
                </a:solidFill>
                <a:latin typeface="Roboto"/>
                <a:ea typeface="Roboto"/>
                <a:cs typeface="Roboto"/>
                <a:sym typeface="Roboto"/>
              </a:defRPr>
            </a:lvl7pPr>
            <a:lvl8pPr lvl="7" algn="r">
              <a:buNone/>
              <a:defRPr sz="1300">
                <a:solidFill>
                  <a:schemeClr val="dk2"/>
                </a:solidFill>
                <a:latin typeface="Roboto"/>
                <a:ea typeface="Roboto"/>
                <a:cs typeface="Roboto"/>
                <a:sym typeface="Roboto"/>
              </a:defRPr>
            </a:lvl8pPr>
            <a:lvl9pPr lvl="8" algn="r">
              <a:buNone/>
              <a:defRPr sz="13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19.png"/><Relationship Id="rId5" Type="http://schemas.openxmlformats.org/officeDocument/2006/relationships/image" Target="../media/image3.png"/><Relationship Id="rId6"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6.xml"/><Relationship Id="rId3" Type="http://schemas.openxmlformats.org/officeDocument/2006/relationships/image" Target="../media/image15.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3a19755ca5a_0_78"/>
          <p:cNvSpPr txBox="1"/>
          <p:nvPr>
            <p:ph type="title"/>
          </p:nvPr>
        </p:nvSpPr>
        <p:spPr>
          <a:xfrm>
            <a:off x="3379928" y="1170849"/>
            <a:ext cx="8927700" cy="32544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500"/>
              <a:buNone/>
            </a:pPr>
            <a:r>
              <a:rPr lang="es-ES"/>
              <a:t>SKILL - DECISION MAKING</a:t>
            </a:r>
            <a:endParaRPr/>
          </a:p>
        </p:txBody>
      </p:sp>
      <p:grpSp>
        <p:nvGrpSpPr>
          <p:cNvPr id="240" name="Google Shape;240;g3a19755ca5a_0_78"/>
          <p:cNvGrpSpPr/>
          <p:nvPr/>
        </p:nvGrpSpPr>
        <p:grpSpPr>
          <a:xfrm>
            <a:off x="2559965" y="5498422"/>
            <a:ext cx="3885722" cy="1320799"/>
            <a:chOff x="3714190" y="5347947"/>
            <a:chExt cx="3885722" cy="1320799"/>
          </a:xfrm>
        </p:grpSpPr>
        <p:pic>
          <p:nvPicPr>
            <p:cNvPr id="241" name="Google Shape;241;g3a19755ca5a_0_78"/>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242" name="Google Shape;242;g3a19755ca5a_0_78"/>
            <p:cNvPicPr preferRelativeResize="0"/>
            <p:nvPr/>
          </p:nvPicPr>
          <p:blipFill rotWithShape="1">
            <a:blip r:embed="rId4">
              <a:alphaModFix/>
            </a:blip>
            <a:srcRect b="0" l="0" r="0" t="0"/>
            <a:stretch/>
          </p:blipFill>
          <p:spPr>
            <a:xfrm>
              <a:off x="6279112" y="5347947"/>
              <a:ext cx="1320800" cy="1320799"/>
            </a:xfrm>
            <a:prstGeom prst="rect">
              <a:avLst/>
            </a:prstGeom>
            <a:noFill/>
            <a:ln>
              <a:noFill/>
            </a:ln>
          </p:spPr>
        </p:pic>
      </p:grpSp>
      <p:pic>
        <p:nvPicPr>
          <p:cNvPr id="243" name="Google Shape;243;g3a19755ca5a_0_78"/>
          <p:cNvPicPr preferRelativeResize="0"/>
          <p:nvPr/>
        </p:nvPicPr>
        <p:blipFill rotWithShape="1">
          <a:blip r:embed="rId5">
            <a:alphaModFix/>
          </a:blip>
          <a:srcRect b="0" l="0" r="0" t="0"/>
          <a:stretch/>
        </p:blipFill>
        <p:spPr>
          <a:xfrm>
            <a:off x="3" y="5911186"/>
            <a:ext cx="2476500" cy="495299"/>
          </a:xfrm>
          <a:prstGeom prst="rect">
            <a:avLst/>
          </a:prstGeom>
          <a:noFill/>
          <a:ln>
            <a:noFill/>
          </a:ln>
        </p:spPr>
      </p:pic>
      <p:pic>
        <p:nvPicPr>
          <p:cNvPr descr="Logotipo&#10;&#10;El contenido generado por IA puede ser incorrecto." id="244" name="Google Shape;244;g3a19755ca5a_0_78"/>
          <p:cNvPicPr preferRelativeResize="0"/>
          <p:nvPr/>
        </p:nvPicPr>
        <p:blipFill rotWithShape="1">
          <a:blip r:embed="rId6">
            <a:alphaModFix/>
          </a:blip>
          <a:srcRect b="0" l="0" r="0" t="0"/>
          <a:stretch/>
        </p:blipFill>
        <p:spPr>
          <a:xfrm>
            <a:off x="-335573" y="-343454"/>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g3a19755ca5a_0_799"/>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14" name="Google Shape;314;g3a19755ca5a_0_799"/>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15" name="Google Shape;315;g3a19755ca5a_0_799"/>
          <p:cNvSpPr txBox="1"/>
          <p:nvPr/>
        </p:nvSpPr>
        <p:spPr>
          <a:xfrm>
            <a:off x="849850" y="1218150"/>
            <a:ext cx="7201200" cy="48639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Deeper Look: What Shapes Our Decisions</a:t>
            </a:r>
            <a:endParaRPr b="1"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Our decisions are never neutral. They’re influenced by:</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Char char="●"/>
            </a:pPr>
            <a:r>
              <a:rPr b="1" lang="es-ES" sz="2200">
                <a:latin typeface="Corbel"/>
                <a:ea typeface="Corbel"/>
                <a:cs typeface="Corbel"/>
                <a:sym typeface="Corbel"/>
              </a:rPr>
              <a:t>Logic</a:t>
            </a:r>
            <a:r>
              <a:rPr lang="es-ES" sz="2200">
                <a:latin typeface="Corbel"/>
                <a:ea typeface="Corbel"/>
                <a:cs typeface="Corbel"/>
                <a:sym typeface="Corbel"/>
              </a:rPr>
              <a:t> → facts, reason, and evidence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Emotions</a:t>
            </a:r>
            <a:r>
              <a:rPr lang="es-ES" sz="2200">
                <a:latin typeface="Corbel"/>
                <a:ea typeface="Corbel"/>
                <a:cs typeface="Corbel"/>
                <a:sym typeface="Corbel"/>
              </a:rPr>
              <a:t> → fear, excitement, stress, intuition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Values</a:t>
            </a:r>
            <a:r>
              <a:rPr lang="es-ES" sz="2200">
                <a:latin typeface="Corbel"/>
                <a:ea typeface="Corbel"/>
                <a:cs typeface="Corbel"/>
                <a:sym typeface="Corbel"/>
              </a:rPr>
              <a:t> → honesty, responsibility, kindness, ambition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External pressure</a:t>
            </a:r>
            <a:r>
              <a:rPr lang="es-ES" sz="2200">
                <a:latin typeface="Corbel"/>
                <a:ea typeface="Corbel"/>
                <a:cs typeface="Corbel"/>
                <a:sym typeface="Corbel"/>
              </a:rPr>
              <a:t> → others’ opinions, social norms, time limits</a:t>
            </a:r>
            <a:endParaRPr b="1" sz="2200">
              <a:latin typeface="Corbel"/>
              <a:ea typeface="Corbel"/>
              <a:cs typeface="Corbel"/>
              <a:sym typeface="Corbel"/>
            </a:endParaRPr>
          </a:p>
        </p:txBody>
      </p:sp>
      <p:pic>
        <p:nvPicPr>
          <p:cNvPr id="316" name="Google Shape;316;g3a19755ca5a_0_799"/>
          <p:cNvPicPr preferRelativeResize="0"/>
          <p:nvPr/>
        </p:nvPicPr>
        <p:blipFill rotWithShape="1">
          <a:blip r:embed="rId4">
            <a:alphaModFix/>
          </a:blip>
          <a:srcRect b="0" l="0" r="0" t="0"/>
          <a:stretch/>
        </p:blipFill>
        <p:spPr>
          <a:xfrm>
            <a:off x="8468225" y="2461650"/>
            <a:ext cx="3189875" cy="3189875"/>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a19755ca5a_0_807"/>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22" name="Google Shape;322;g3a19755ca5a_0_807"/>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23" name="Google Shape;323;g3a19755ca5a_0_807"/>
          <p:cNvSpPr txBox="1"/>
          <p:nvPr/>
        </p:nvSpPr>
        <p:spPr>
          <a:xfrm>
            <a:off x="818550" y="1503425"/>
            <a:ext cx="7201200" cy="60369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rPr b="1" lang="es-ES" sz="2200">
                <a:latin typeface="Corbel"/>
                <a:ea typeface="Corbel"/>
                <a:cs typeface="Corbel"/>
                <a:sym typeface="Corbel"/>
              </a:rPr>
              <a:t>The Decision-Making Process</a:t>
            </a:r>
            <a:endParaRPr b="1" sz="2200">
              <a:latin typeface="Corbel"/>
              <a:ea typeface="Corbel"/>
              <a:cs typeface="Corbel"/>
              <a:sym typeface="Corbel"/>
            </a:endParaRPr>
          </a:p>
          <a:p>
            <a:pPr indent="-368300" lvl="0" marL="457200" rtl="0" algn="l">
              <a:lnSpc>
                <a:spcPct val="115000"/>
              </a:lnSpc>
              <a:spcBef>
                <a:spcPts val="1200"/>
              </a:spcBef>
              <a:spcAft>
                <a:spcPts val="0"/>
              </a:spcAft>
              <a:buSzPts val="2200"/>
              <a:buAutoNum type="arabicPeriod"/>
            </a:pPr>
            <a:r>
              <a:rPr b="1" lang="es-ES" sz="2200">
                <a:latin typeface="Corbel"/>
                <a:ea typeface="Corbel"/>
                <a:cs typeface="Corbel"/>
                <a:sym typeface="Corbel"/>
              </a:rPr>
              <a:t>Identify the problem</a:t>
            </a:r>
            <a:r>
              <a:rPr lang="es-ES" sz="2200">
                <a:latin typeface="Corbel"/>
                <a:ea typeface="Corbel"/>
                <a:cs typeface="Corbel"/>
                <a:sym typeface="Corbel"/>
              </a:rPr>
              <a:t> – What is the real question?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Gather information</a:t>
            </a:r>
            <a:r>
              <a:rPr lang="es-ES" sz="2200">
                <a:latin typeface="Corbel"/>
                <a:ea typeface="Corbel"/>
                <a:cs typeface="Corbel"/>
                <a:sym typeface="Corbel"/>
              </a:rPr>
              <a:t> – Facts, opinions, and consequences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Identify alternatives</a:t>
            </a:r>
            <a:r>
              <a:rPr lang="es-ES" sz="2200">
                <a:latin typeface="Corbel"/>
                <a:ea typeface="Corbel"/>
                <a:cs typeface="Corbel"/>
                <a:sym typeface="Corbel"/>
              </a:rPr>
              <a:t> – What are the possible options?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Evaluate options</a:t>
            </a:r>
            <a:r>
              <a:rPr lang="es-ES" sz="2200">
                <a:latin typeface="Corbel"/>
                <a:ea typeface="Corbel"/>
                <a:cs typeface="Corbel"/>
                <a:sym typeface="Corbel"/>
              </a:rPr>
              <a:t> – Pros, cons, risks, and impacts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Make the decision</a:t>
            </a:r>
            <a:r>
              <a:rPr lang="es-ES" sz="2200">
                <a:latin typeface="Corbel"/>
                <a:ea typeface="Corbel"/>
                <a:cs typeface="Corbel"/>
                <a:sym typeface="Corbel"/>
              </a:rPr>
              <a:t> – Choose what best fits your goals and values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Take action</a:t>
            </a:r>
            <a:r>
              <a:rPr lang="es-ES" sz="2200">
                <a:latin typeface="Corbel"/>
                <a:ea typeface="Corbel"/>
                <a:cs typeface="Corbel"/>
                <a:sym typeface="Corbel"/>
              </a:rPr>
              <a:t> – Implement the decision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Review</a:t>
            </a:r>
            <a:r>
              <a:rPr lang="es-ES" sz="2200">
                <a:latin typeface="Corbel"/>
                <a:ea typeface="Corbel"/>
                <a:cs typeface="Corbel"/>
                <a:sym typeface="Corbel"/>
              </a:rPr>
              <a:t> – Learn from the outcome to improve next time</a:t>
            </a:r>
            <a:endParaRPr b="1" sz="2200">
              <a:latin typeface="Corbel"/>
              <a:ea typeface="Corbel"/>
              <a:cs typeface="Corbel"/>
              <a:sym typeface="Corbel"/>
            </a:endParaRPr>
          </a:p>
        </p:txBody>
      </p:sp>
      <p:pic>
        <p:nvPicPr>
          <p:cNvPr id="324" name="Google Shape;324;g3a19755ca5a_0_807"/>
          <p:cNvPicPr preferRelativeResize="0"/>
          <p:nvPr/>
        </p:nvPicPr>
        <p:blipFill rotWithShape="1">
          <a:blip r:embed="rId4">
            <a:alphaModFix/>
          </a:blip>
          <a:srcRect b="0" l="0" r="0" t="0"/>
          <a:stretch/>
        </p:blipFill>
        <p:spPr>
          <a:xfrm>
            <a:off x="8577825" y="2294825"/>
            <a:ext cx="3324274" cy="3324274"/>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3a19755ca5a_0_823"/>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30" name="Google Shape;330;g3a19755ca5a_0_823"/>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31" name="Google Shape;331;g3a19755ca5a_0_823"/>
          <p:cNvSpPr txBox="1"/>
          <p:nvPr/>
        </p:nvSpPr>
        <p:spPr>
          <a:xfrm>
            <a:off x="818550" y="1503425"/>
            <a:ext cx="5933100" cy="41622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The Three Pillars of a Good Decision</a:t>
            </a:r>
            <a:endParaRPr b="1" sz="2200">
              <a:latin typeface="Corbel"/>
              <a:ea typeface="Corbel"/>
              <a:cs typeface="Corbel"/>
              <a:sym typeface="Corbel"/>
            </a:endParaRPr>
          </a:p>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368300" lvl="0" marL="457200" rtl="0" algn="l">
              <a:lnSpc>
                <a:spcPct val="115000"/>
              </a:lnSpc>
              <a:spcBef>
                <a:spcPts val="1200"/>
              </a:spcBef>
              <a:spcAft>
                <a:spcPts val="0"/>
              </a:spcAft>
              <a:buSzPts val="2200"/>
              <a:buAutoNum type="arabicPeriod"/>
            </a:pPr>
            <a:r>
              <a:rPr b="1" lang="es-ES" sz="2200">
                <a:latin typeface="Corbel"/>
                <a:ea typeface="Corbel"/>
                <a:cs typeface="Corbel"/>
                <a:sym typeface="Corbel"/>
              </a:rPr>
              <a:t>Clarity </a:t>
            </a:r>
            <a:r>
              <a:rPr lang="es-ES" sz="2200">
                <a:latin typeface="Corbel"/>
                <a:ea typeface="Corbel"/>
                <a:cs typeface="Corbel"/>
                <a:sym typeface="Corbel"/>
              </a:rPr>
              <a:t> → knowing what I want and why.</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Courage </a:t>
            </a:r>
            <a:r>
              <a:rPr lang="es-ES" sz="2200">
                <a:latin typeface="Corbel"/>
                <a:ea typeface="Corbel"/>
                <a:cs typeface="Corbel"/>
                <a:sym typeface="Corbel"/>
              </a:rPr>
              <a:t> → acting even when I’m afraid.</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AutoNum type="arabicPeriod"/>
            </a:pPr>
            <a:r>
              <a:rPr b="1" lang="es-ES" sz="2200">
                <a:latin typeface="Corbel"/>
                <a:ea typeface="Corbel"/>
                <a:cs typeface="Corbel"/>
                <a:sym typeface="Corbel"/>
              </a:rPr>
              <a:t>Coherence </a:t>
            </a:r>
            <a:r>
              <a:rPr lang="es-ES" sz="2200">
                <a:latin typeface="Corbel"/>
                <a:ea typeface="Corbel"/>
                <a:cs typeface="Corbel"/>
                <a:sym typeface="Corbel"/>
              </a:rPr>
              <a:t> → choosing in alignment with my values and priorities</a:t>
            </a:r>
            <a:endParaRPr sz="2200">
              <a:latin typeface="Corbel"/>
              <a:ea typeface="Corbel"/>
              <a:cs typeface="Corbel"/>
              <a:sym typeface="Corbel"/>
            </a:endParaRPr>
          </a:p>
        </p:txBody>
      </p:sp>
      <p:pic>
        <p:nvPicPr>
          <p:cNvPr id="332" name="Google Shape;332;g3a19755ca5a_0_823"/>
          <p:cNvPicPr preferRelativeResize="0"/>
          <p:nvPr/>
        </p:nvPicPr>
        <p:blipFill rotWithShape="1">
          <a:blip r:embed="rId4">
            <a:alphaModFix/>
          </a:blip>
          <a:srcRect b="0" l="0" r="0" t="0"/>
          <a:stretch/>
        </p:blipFill>
        <p:spPr>
          <a:xfrm>
            <a:off x="8123150" y="2296423"/>
            <a:ext cx="3708575" cy="3708575"/>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g3a19755ca5a_0_815"/>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38" name="Google Shape;338;g3a19755ca5a_0_815"/>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39" name="Google Shape;339;g3a19755ca5a_0_815"/>
          <p:cNvSpPr txBox="1"/>
          <p:nvPr/>
        </p:nvSpPr>
        <p:spPr>
          <a:xfrm>
            <a:off x="488525" y="1503425"/>
            <a:ext cx="6755700" cy="49410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rPr b="1" lang="es-ES" sz="2200">
                <a:latin typeface="Corbel"/>
                <a:ea typeface="Corbel"/>
                <a:cs typeface="Corbel"/>
                <a:sym typeface="Corbel"/>
              </a:rPr>
              <a:t>Decision-Making Under Pressure</a:t>
            </a:r>
            <a:endParaRPr b="1"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When we’re stressed, tired, or in a rush:</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We react instead of thinking,</a:t>
            </a: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We follow strong emotions (fear, anger, panic).</a:t>
            </a:r>
            <a:br>
              <a:rPr lang="es-ES" sz="2200">
                <a:latin typeface="Corbel"/>
                <a:ea typeface="Corbel"/>
                <a:cs typeface="Corbel"/>
                <a:sym typeface="Corbel"/>
              </a:rPr>
            </a:br>
            <a:endParaRPr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To decide better in these situations:</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Pause and breathe for 10 seconds.</a:t>
            </a: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Ask yourself: “What’s urgent, and what’s important?”</a:t>
            </a: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Aim for a “good enough” solution, not a perfect one.</a:t>
            </a: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If possible, talk it through with someone outside the situation.</a:t>
            </a:r>
            <a:endParaRPr b="1" sz="2200">
              <a:latin typeface="Corbel"/>
              <a:ea typeface="Corbel"/>
              <a:cs typeface="Corbel"/>
              <a:sym typeface="Corbel"/>
            </a:endParaRPr>
          </a:p>
        </p:txBody>
      </p:sp>
      <p:pic>
        <p:nvPicPr>
          <p:cNvPr id="340" name="Google Shape;340;g3a19755ca5a_0_815"/>
          <p:cNvPicPr preferRelativeResize="0"/>
          <p:nvPr/>
        </p:nvPicPr>
        <p:blipFill rotWithShape="1">
          <a:blip r:embed="rId4">
            <a:alphaModFix/>
          </a:blip>
          <a:srcRect b="0" l="0" r="0" t="0"/>
          <a:stretch/>
        </p:blipFill>
        <p:spPr>
          <a:xfrm>
            <a:off x="7244345" y="1794898"/>
            <a:ext cx="4699000" cy="4699000"/>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g3a19755ca5a_0_83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46" name="Google Shape;346;g3a19755ca5a_0_83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47" name="Google Shape;347;g3a19755ca5a_0_831"/>
          <p:cNvSpPr txBox="1"/>
          <p:nvPr/>
        </p:nvSpPr>
        <p:spPr>
          <a:xfrm>
            <a:off x="488525" y="1503425"/>
            <a:ext cx="6755700" cy="50178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Group Decision-Making</a:t>
            </a:r>
            <a:endParaRPr b="1"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In personal or professional life, we don’t always decide alone.</a:t>
            </a:r>
            <a:br>
              <a:rPr lang="es-ES" sz="2200">
                <a:latin typeface="Corbel"/>
                <a:ea typeface="Corbel"/>
                <a:cs typeface="Corbel"/>
                <a:sym typeface="Corbel"/>
              </a:rPr>
            </a:br>
            <a:r>
              <a:rPr lang="es-ES" sz="2200">
                <a:latin typeface="Corbel"/>
                <a:ea typeface="Corbel"/>
                <a:cs typeface="Corbel"/>
                <a:sym typeface="Corbel"/>
              </a:rPr>
              <a:t> Deciding together means:</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Listening,</a:t>
            </a: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Sharing ideas,</a:t>
            </a: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lang="es-ES" sz="2200">
                <a:latin typeface="Corbel"/>
                <a:ea typeface="Corbel"/>
                <a:cs typeface="Corbel"/>
                <a:sym typeface="Corbel"/>
              </a:rPr>
              <a:t>And finding a balance between </a:t>
            </a:r>
            <a:r>
              <a:rPr b="1" lang="es-ES" sz="2200">
                <a:latin typeface="Corbel"/>
                <a:ea typeface="Corbel"/>
                <a:cs typeface="Corbel"/>
                <a:sym typeface="Corbel"/>
              </a:rPr>
              <a:t>efficiency</a:t>
            </a:r>
            <a:r>
              <a:rPr lang="es-ES" sz="2200">
                <a:latin typeface="Corbel"/>
                <a:ea typeface="Corbel"/>
                <a:cs typeface="Corbel"/>
                <a:sym typeface="Corbel"/>
              </a:rPr>
              <a:t> and </a:t>
            </a:r>
            <a:r>
              <a:rPr b="1" lang="es-ES" sz="2200">
                <a:latin typeface="Corbel"/>
                <a:ea typeface="Corbel"/>
                <a:cs typeface="Corbel"/>
                <a:sym typeface="Corbel"/>
              </a:rPr>
              <a:t>respect</a:t>
            </a:r>
            <a:r>
              <a:rPr lang="es-ES" sz="2200">
                <a:latin typeface="Corbel"/>
                <a:ea typeface="Corbel"/>
                <a:cs typeface="Corbel"/>
                <a:sym typeface="Corbel"/>
              </a:rPr>
              <a:t>.</a:t>
            </a:r>
            <a:endParaRPr sz="2200">
              <a:latin typeface="Corbel"/>
              <a:ea typeface="Corbel"/>
              <a:cs typeface="Corbel"/>
              <a:sym typeface="Corbel"/>
            </a:endParaRPr>
          </a:p>
          <a:p>
            <a:pPr indent="0" lvl="0" marL="0" rtl="0" algn="l">
              <a:lnSpc>
                <a:spcPct val="115000"/>
              </a:lnSpc>
              <a:spcBef>
                <a:spcPts val="1200"/>
              </a:spcBef>
              <a:spcAft>
                <a:spcPts val="1200"/>
              </a:spcAft>
              <a:buNone/>
            </a:pPr>
            <a:r>
              <a:rPr lang="es-ES" sz="2200">
                <a:latin typeface="Corbel"/>
                <a:ea typeface="Corbel"/>
                <a:cs typeface="Corbel"/>
                <a:sym typeface="Corbel"/>
              </a:rPr>
              <a:t>Dare to express your opinion, even if it’s not the most popular one.</a:t>
            </a:r>
            <a:endParaRPr b="1" sz="2200">
              <a:latin typeface="Corbel"/>
              <a:ea typeface="Corbel"/>
              <a:cs typeface="Corbel"/>
              <a:sym typeface="Corbel"/>
            </a:endParaRPr>
          </a:p>
        </p:txBody>
      </p:sp>
      <p:pic>
        <p:nvPicPr>
          <p:cNvPr id="348" name="Google Shape;348;g3a19755ca5a_0_831"/>
          <p:cNvPicPr preferRelativeResize="0"/>
          <p:nvPr/>
        </p:nvPicPr>
        <p:blipFill rotWithShape="1">
          <a:blip r:embed="rId4">
            <a:alphaModFix/>
          </a:blip>
          <a:srcRect b="0" l="0" r="0" t="0"/>
          <a:stretch/>
        </p:blipFill>
        <p:spPr>
          <a:xfrm>
            <a:off x="7688076" y="1977401"/>
            <a:ext cx="4155749" cy="4155749"/>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3a19755ca5a_0_839"/>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54" name="Google Shape;354;g3a19755ca5a_0_839"/>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55" name="Google Shape;355;g3a19755ca5a_0_839"/>
          <p:cNvSpPr txBox="1"/>
          <p:nvPr/>
        </p:nvSpPr>
        <p:spPr>
          <a:xfrm>
            <a:off x="488525" y="1503425"/>
            <a:ext cx="6755700" cy="47100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Key Takeaways</a:t>
            </a:r>
            <a:endParaRPr b="1"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Decision-making is a skill that can be learned.</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It improves with reflection, practice, and experience.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Combining logic, emotion, and ethics helps create balanced choices.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Making conscious decisions strengthens self-confidence, responsibility, and leadership.</a:t>
            </a:r>
            <a:endParaRPr b="1" sz="2200">
              <a:latin typeface="Corbel"/>
              <a:ea typeface="Corbel"/>
              <a:cs typeface="Corbel"/>
              <a:sym typeface="Corbel"/>
            </a:endParaRPr>
          </a:p>
        </p:txBody>
      </p:sp>
      <p:pic>
        <p:nvPicPr>
          <p:cNvPr id="356" name="Google Shape;356;g3a19755ca5a_0_839"/>
          <p:cNvPicPr preferRelativeResize="0"/>
          <p:nvPr/>
        </p:nvPicPr>
        <p:blipFill rotWithShape="1">
          <a:blip r:embed="rId4">
            <a:alphaModFix/>
          </a:blip>
          <a:srcRect b="0" l="0" r="0" t="0"/>
          <a:stretch/>
        </p:blipFill>
        <p:spPr>
          <a:xfrm>
            <a:off x="8174925" y="2321575"/>
            <a:ext cx="3513350" cy="3513350"/>
          </a:xfrm>
          <a:prstGeom prst="rect">
            <a:avLst/>
          </a:prstGeom>
          <a:noFill/>
          <a:ln>
            <a:noFill/>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g3a19755ca5a_0_698"/>
          <p:cNvSpPr txBox="1"/>
          <p:nvPr>
            <p:ph idx="1" type="body"/>
          </p:nvPr>
        </p:nvSpPr>
        <p:spPr>
          <a:xfrm>
            <a:off x="233113" y="2210475"/>
            <a:ext cx="11385600" cy="8079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3000">
                <a:solidFill>
                  <a:srgbClr val="000000"/>
                </a:solidFill>
                <a:latin typeface="Corbel"/>
                <a:ea typeface="Corbel"/>
                <a:cs typeface="Corbel"/>
                <a:sym typeface="Corbel"/>
              </a:rPr>
              <a:t>                 References</a:t>
            </a:r>
            <a:endParaRPr sz="3000">
              <a:latin typeface="Corbel"/>
              <a:ea typeface="Corbel"/>
              <a:cs typeface="Corbel"/>
              <a:sym typeface="Corbel"/>
            </a:endParaRPr>
          </a:p>
        </p:txBody>
      </p:sp>
      <p:pic>
        <p:nvPicPr>
          <p:cNvPr id="362" name="Google Shape;362;g3a19755ca5a_0_698"/>
          <p:cNvPicPr preferRelativeResize="0"/>
          <p:nvPr/>
        </p:nvPicPr>
        <p:blipFill rotWithShape="1">
          <a:blip r:embed="rId3">
            <a:alphaModFix/>
          </a:blip>
          <a:srcRect b="0" l="0" r="0" t="0"/>
          <a:stretch/>
        </p:blipFill>
        <p:spPr>
          <a:xfrm>
            <a:off x="8014838" y="2336575"/>
            <a:ext cx="3360738" cy="2519363"/>
          </a:xfrm>
          <a:prstGeom prst="rect">
            <a:avLst/>
          </a:prstGeom>
          <a:noFill/>
          <a:ln>
            <a:noFill/>
          </a:ln>
        </p:spPr>
      </p:pic>
      <p:sp>
        <p:nvSpPr>
          <p:cNvPr id="363" name="Google Shape;363;g3a19755ca5a_0_698"/>
          <p:cNvSpPr txBox="1"/>
          <p:nvPr/>
        </p:nvSpPr>
        <p:spPr>
          <a:xfrm>
            <a:off x="4521188" y="-6"/>
            <a:ext cx="76707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DECISION MAKING</a:t>
            </a: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64" name="Google Shape;364;g3a19755ca5a_0_698"/>
          <p:cNvPicPr preferRelativeResize="0"/>
          <p:nvPr/>
        </p:nvPicPr>
        <p:blipFill rotWithShape="1">
          <a:blip r:embed="rId4">
            <a:alphaModFix/>
          </a:blip>
          <a:srcRect b="0" l="0" r="0" t="0"/>
          <a:stretch/>
        </p:blipFill>
        <p:spPr>
          <a:xfrm>
            <a:off x="-139139" y="-171383"/>
            <a:ext cx="1674816" cy="1674816"/>
          </a:xfrm>
          <a:prstGeom prst="rect">
            <a:avLst/>
          </a:prstGeom>
          <a:noFill/>
          <a:ln>
            <a:noFill/>
          </a:ln>
        </p:spPr>
      </p:pic>
      <p:sp>
        <p:nvSpPr>
          <p:cNvPr id="365" name="Google Shape;365;g3a19755ca5a_0_698"/>
          <p:cNvSpPr txBox="1"/>
          <p:nvPr/>
        </p:nvSpPr>
        <p:spPr>
          <a:xfrm>
            <a:off x="1460501" y="3084513"/>
            <a:ext cx="7707600" cy="2124000"/>
          </a:xfrm>
          <a:prstGeom prst="rect">
            <a:avLst/>
          </a:prstGeom>
          <a:noFill/>
          <a:ln>
            <a:noFill/>
          </a:ln>
        </p:spPr>
        <p:txBody>
          <a:bodyPr anchorCtr="0" anchor="t" bIns="45700" lIns="91425" spcFirstLastPara="1" rIns="91425" wrap="square" tIns="45700">
            <a:spAutoFit/>
          </a:bodyPr>
          <a:lstStyle/>
          <a:p>
            <a:pPr indent="-368300" lvl="0" marL="457200" rtl="0" algn="l">
              <a:spcBef>
                <a:spcPts val="0"/>
              </a:spcBef>
              <a:spcAft>
                <a:spcPts val="0"/>
              </a:spcAft>
              <a:buSzPts val="2200"/>
              <a:buChar char="•"/>
            </a:pPr>
            <a:r>
              <a:rPr lang="es-ES" sz="2200">
                <a:latin typeface="Corbel"/>
                <a:ea typeface="Corbel"/>
                <a:cs typeface="Corbel"/>
                <a:sym typeface="Corbel"/>
              </a:rPr>
              <a:t>Heath, C. &amp; Heath, D. (2013). </a:t>
            </a:r>
            <a:r>
              <a:rPr i="1" lang="es-ES" sz="2200">
                <a:latin typeface="Corbel"/>
                <a:ea typeface="Corbel"/>
                <a:cs typeface="Corbel"/>
                <a:sym typeface="Corbel"/>
              </a:rPr>
              <a:t>Decisive: How to Make Better Choices.</a:t>
            </a:r>
            <a:endParaRPr sz="2200">
              <a:latin typeface="Corbel"/>
              <a:ea typeface="Corbel"/>
              <a:cs typeface="Corbel"/>
              <a:sym typeface="Corbel"/>
            </a:endParaRPr>
          </a:p>
          <a:p>
            <a:pPr indent="-368300" lvl="0" marL="457200" rtl="0" algn="l">
              <a:spcBef>
                <a:spcPts val="0"/>
              </a:spcBef>
              <a:spcAft>
                <a:spcPts val="0"/>
              </a:spcAft>
              <a:buSzPts val="2200"/>
              <a:buChar char="•"/>
            </a:pPr>
            <a:r>
              <a:rPr lang="es-ES" sz="2200">
                <a:latin typeface="Corbel"/>
                <a:ea typeface="Corbel"/>
                <a:cs typeface="Corbel"/>
                <a:sym typeface="Corbel"/>
              </a:rPr>
              <a:t>Kahneman, D. (2011). </a:t>
            </a:r>
            <a:r>
              <a:rPr i="1" lang="es-ES" sz="2200">
                <a:latin typeface="Corbel"/>
                <a:ea typeface="Corbel"/>
                <a:cs typeface="Corbel"/>
                <a:sym typeface="Corbel"/>
              </a:rPr>
              <a:t>Thinking, Fast and Slow.</a:t>
            </a:r>
            <a:endParaRPr sz="2200">
              <a:latin typeface="Corbel"/>
              <a:ea typeface="Corbel"/>
              <a:cs typeface="Corbel"/>
              <a:sym typeface="Corbel"/>
            </a:endParaRPr>
          </a:p>
          <a:p>
            <a:pPr indent="-368300" lvl="0" marL="457200" rtl="0" algn="l">
              <a:spcBef>
                <a:spcPts val="0"/>
              </a:spcBef>
              <a:spcAft>
                <a:spcPts val="0"/>
              </a:spcAft>
              <a:buSzPts val="2200"/>
              <a:buChar char="•"/>
            </a:pPr>
            <a:r>
              <a:rPr lang="es-ES" sz="2200">
                <a:latin typeface="Corbel"/>
                <a:ea typeface="Corbel"/>
                <a:cs typeface="Corbel"/>
                <a:sym typeface="Corbel"/>
              </a:rPr>
              <a:t>Schwartz, B. (2004). </a:t>
            </a:r>
            <a:r>
              <a:rPr i="1" lang="es-ES" sz="2200">
                <a:latin typeface="Corbel"/>
                <a:ea typeface="Corbel"/>
                <a:cs typeface="Corbel"/>
                <a:sym typeface="Corbel"/>
              </a:rPr>
              <a:t>The Paradox of Choice.</a:t>
            </a:r>
            <a:endParaRPr sz="2200">
              <a:latin typeface="Corbel"/>
              <a:ea typeface="Corbel"/>
              <a:cs typeface="Corbel"/>
              <a:sym typeface="Corbel"/>
            </a:endParaRPr>
          </a:p>
          <a:p>
            <a:pPr indent="-368300" lvl="0" marL="457200" rtl="0" algn="l">
              <a:spcBef>
                <a:spcPts val="0"/>
              </a:spcBef>
              <a:spcAft>
                <a:spcPts val="0"/>
              </a:spcAft>
              <a:buSzPts val="2200"/>
              <a:buChar char="•"/>
            </a:pPr>
            <a:r>
              <a:rPr lang="es-ES" sz="2200">
                <a:latin typeface="Corbel"/>
                <a:ea typeface="Corbel"/>
                <a:cs typeface="Corbel"/>
                <a:sym typeface="Corbel"/>
              </a:rPr>
              <a:t>MindTools – Decision Making Models</a:t>
            </a:r>
            <a:endParaRPr sz="2200">
              <a:latin typeface="Corbel"/>
              <a:ea typeface="Corbel"/>
              <a:cs typeface="Corbel"/>
              <a:sym typeface="Corbel"/>
            </a:endParaRPr>
          </a:p>
          <a:p>
            <a:pPr indent="-368300" lvl="0" marL="457200" rtl="0" algn="l">
              <a:spcBef>
                <a:spcPts val="0"/>
              </a:spcBef>
              <a:spcAft>
                <a:spcPts val="0"/>
              </a:spcAft>
              <a:buSzPts val="2200"/>
              <a:buChar char="•"/>
            </a:pPr>
            <a:r>
              <a:rPr lang="es-ES" sz="2200">
                <a:latin typeface="Corbel"/>
                <a:ea typeface="Corbel"/>
                <a:cs typeface="Corbel"/>
                <a:sym typeface="Corbel"/>
              </a:rPr>
              <a:t>Greater Good – Decision Science</a:t>
            </a:r>
            <a:endParaRPr sz="2200">
              <a:latin typeface="Corbel"/>
              <a:ea typeface="Corbel"/>
              <a:cs typeface="Corbel"/>
              <a:sym typeface="Corbe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g3a19755ca5a_0_547"/>
          <p:cNvSpPr txBox="1"/>
          <p:nvPr/>
        </p:nvSpPr>
        <p:spPr>
          <a:xfrm>
            <a:off x="1954213" y="3227294"/>
            <a:ext cx="8764500" cy="1379700"/>
          </a:xfrm>
          <a:prstGeom prst="rect">
            <a:avLst/>
          </a:prstGeom>
          <a:noFill/>
          <a:ln>
            <a:noFill/>
          </a:ln>
        </p:spPr>
        <p:txBody>
          <a:bodyPr anchorCtr="0" anchor="t" bIns="45700" lIns="91425" spcFirstLastPara="1" rIns="91425" wrap="square" tIns="45700">
            <a:normAutofit fontScale="550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www.____________________</a:t>
            </a:r>
            <a:endParaRPr b="0" i="0" sz="4667"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www.facebook.com/___________________</a:t>
            </a:r>
            <a:r>
              <a:rPr b="1" i="0" lang="es-ES" sz="4700" u="none" cap="none" strike="noStrike">
                <a:solidFill>
                  <a:schemeClr val="lt1"/>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20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p:txBody>
      </p:sp>
      <p:sp>
        <p:nvSpPr>
          <p:cNvPr id="372" name="Google Shape;372;g3a19755ca5a_0_547"/>
          <p:cNvSpPr txBox="1"/>
          <p:nvPr/>
        </p:nvSpPr>
        <p:spPr>
          <a:xfrm>
            <a:off x="174625" y="5124450"/>
            <a:ext cx="71532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b="0" i="0" sz="1400" u="none" cap="none" strike="noStrike">
              <a:solidFill>
                <a:srgbClr val="000000"/>
              </a:solidFill>
              <a:latin typeface="Arial"/>
              <a:ea typeface="Arial"/>
              <a:cs typeface="Arial"/>
              <a:sym typeface="Arial"/>
            </a:endParaRPr>
          </a:p>
        </p:txBody>
      </p:sp>
      <p:pic>
        <p:nvPicPr>
          <p:cNvPr descr="Logotipo&#10;&#10;El contenido generado por IA puede ser incorrecto." id="373" name="Google Shape;373;g3a19755ca5a_0_547"/>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3a19755ca5a_0_23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50" name="Google Shape;250;g3a19755ca5a_0_23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51" name="Google Shape;251;g3a19755ca5a_0_231"/>
          <p:cNvSpPr txBox="1"/>
          <p:nvPr/>
        </p:nvSpPr>
        <p:spPr>
          <a:xfrm>
            <a:off x="364478" y="2833607"/>
            <a:ext cx="6172200" cy="28014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500"/>
              <a:buFont typeface="Arial"/>
              <a:buNone/>
            </a:pPr>
            <a:r>
              <a:rPr b="1" lang="es-ES" sz="2200">
                <a:latin typeface="Corbel"/>
                <a:ea typeface="Corbel"/>
                <a:cs typeface="Corbel"/>
                <a:sym typeface="Corbel"/>
              </a:rPr>
              <a:t>AIM</a:t>
            </a:r>
            <a:endParaRPr b="1" sz="2200">
              <a:latin typeface="Corbel"/>
              <a:ea typeface="Corbel"/>
              <a:cs typeface="Corbel"/>
              <a:sym typeface="Corbel"/>
            </a:endParaRPr>
          </a:p>
          <a:p>
            <a:pPr indent="0" lvl="0" marL="0" rtl="0" algn="l">
              <a:spcBef>
                <a:spcPts val="0"/>
              </a:spcBef>
              <a:spcAft>
                <a:spcPts val="0"/>
              </a:spcAft>
              <a:buClr>
                <a:srgbClr val="000000"/>
              </a:buClr>
              <a:buSzPts val="1500"/>
              <a:buFont typeface="Arial"/>
              <a:buNone/>
            </a:pPr>
            <a:r>
              <a:t/>
            </a:r>
            <a:endParaRPr sz="2200">
              <a:latin typeface="Corbel"/>
              <a:ea typeface="Corbel"/>
              <a:cs typeface="Corbel"/>
              <a:sym typeface="Corbel"/>
            </a:endParaRPr>
          </a:p>
          <a:p>
            <a:pPr indent="0" lvl="0" marL="0" rtl="0" algn="l">
              <a:spcBef>
                <a:spcPts val="0"/>
              </a:spcBef>
              <a:spcAft>
                <a:spcPts val="0"/>
              </a:spcAft>
              <a:buClr>
                <a:srgbClr val="000000"/>
              </a:buClr>
              <a:buSzPts val="1500"/>
              <a:buFont typeface="Arial"/>
              <a:buNone/>
            </a:pPr>
            <a:r>
              <a:rPr lang="es-ES" sz="2200">
                <a:latin typeface="Corbel"/>
                <a:ea typeface="Corbel"/>
                <a:cs typeface="Corbel"/>
                <a:sym typeface="Corbel"/>
              </a:rPr>
              <a:t>Decision making is the process of </a:t>
            </a:r>
            <a:r>
              <a:rPr b="1" lang="es-ES" sz="2200">
                <a:latin typeface="Corbel"/>
                <a:ea typeface="Corbel"/>
                <a:cs typeface="Corbel"/>
                <a:sym typeface="Corbel"/>
              </a:rPr>
              <a:t>choosing between different options or courses of action</a:t>
            </a:r>
            <a:r>
              <a:rPr lang="es-ES" sz="2200">
                <a:latin typeface="Corbel"/>
                <a:ea typeface="Corbel"/>
                <a:cs typeface="Corbel"/>
                <a:sym typeface="Corbel"/>
              </a:rPr>
              <a:t> to achieve a desired goal or solve a problem.</a:t>
            </a:r>
            <a:br>
              <a:rPr lang="es-ES" sz="2200">
                <a:latin typeface="Corbel"/>
                <a:ea typeface="Corbel"/>
                <a:cs typeface="Corbel"/>
                <a:sym typeface="Corbel"/>
              </a:rPr>
            </a:br>
            <a:endParaRPr sz="22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lang="es-ES" sz="2200">
                <a:latin typeface="Corbel"/>
                <a:ea typeface="Corbel"/>
                <a:cs typeface="Corbel"/>
                <a:sym typeface="Corbel"/>
              </a:rPr>
              <a:t>It occurs in </a:t>
            </a:r>
            <a:r>
              <a:rPr b="1" lang="es-ES" sz="2200">
                <a:latin typeface="Corbel"/>
                <a:ea typeface="Corbel"/>
                <a:cs typeface="Corbel"/>
                <a:sym typeface="Corbel"/>
              </a:rPr>
              <a:t>everyday life, business, and personal situations</a:t>
            </a:r>
            <a:r>
              <a:rPr lang="es-ES" sz="2200">
                <a:latin typeface="Corbel"/>
                <a:ea typeface="Corbel"/>
                <a:cs typeface="Corbel"/>
                <a:sym typeface="Corbel"/>
              </a:rPr>
              <a:t>.</a:t>
            </a:r>
            <a:endParaRPr b="1" sz="2200" u="sng">
              <a:latin typeface="Corbel"/>
              <a:ea typeface="Corbel"/>
              <a:cs typeface="Corbel"/>
              <a:sym typeface="Corbel"/>
            </a:endParaRPr>
          </a:p>
        </p:txBody>
      </p:sp>
      <p:pic>
        <p:nvPicPr>
          <p:cNvPr descr="Time Management, Procrastination in Business Process Concept. Businessman Stand at Huge Clock with Arm Akimbo Working Productivity Planning and Scheduling Infographics Cartoon Flat Vector Illustration (Sağlayıcı: Getty Images)" id="252" name="Google Shape;252;g3a19755ca5a_0_231"/>
          <p:cNvPicPr preferRelativeResize="0"/>
          <p:nvPr/>
        </p:nvPicPr>
        <p:blipFill>
          <a:blip r:embed="rId4">
            <a:alphaModFix/>
          </a:blip>
          <a:stretch>
            <a:fillRect/>
          </a:stretch>
        </p:blipFill>
        <p:spPr>
          <a:xfrm>
            <a:off x="6947925" y="1740982"/>
            <a:ext cx="4723200" cy="3660019"/>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a19755ca5a_0_306"/>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58" name="Google Shape;258;g3a19755ca5a_0_306"/>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59" name="Google Shape;259;g3a19755ca5a_0_306"/>
          <p:cNvSpPr txBox="1"/>
          <p:nvPr/>
        </p:nvSpPr>
        <p:spPr>
          <a:xfrm>
            <a:off x="364475" y="2094974"/>
            <a:ext cx="6172200" cy="45252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800"/>
              <a:buFont typeface="Corbel"/>
              <a:buNone/>
            </a:pPr>
            <a:r>
              <a:rPr b="1" lang="es-ES" sz="1800">
                <a:latin typeface="Corbel"/>
                <a:ea typeface="Corbel"/>
                <a:cs typeface="Corbel"/>
                <a:sym typeface="Corbel"/>
              </a:rPr>
              <a:t>OBJECTIVES</a:t>
            </a:r>
            <a:endParaRPr sz="1800">
              <a:latin typeface="Corbel"/>
              <a:ea typeface="Corbel"/>
              <a:cs typeface="Corbel"/>
              <a:sym typeface="Corbel"/>
            </a:endParaRPr>
          </a:p>
          <a:p>
            <a:pPr indent="0" lvl="0" marL="0" rtl="0" algn="l">
              <a:spcBef>
                <a:spcPts val="0"/>
              </a:spcBef>
              <a:spcAft>
                <a:spcPts val="0"/>
              </a:spcAft>
              <a:buClr>
                <a:srgbClr val="2A3990"/>
              </a:buClr>
              <a:buSzPts val="1800"/>
              <a:buFont typeface="Corbel"/>
              <a:buNone/>
            </a:pPr>
            <a:r>
              <a:t/>
            </a:r>
            <a:endParaRPr b="1"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Identifying the Goal</a:t>
            </a:r>
            <a:r>
              <a:rPr lang="es-ES" sz="1800">
                <a:latin typeface="Corbel"/>
                <a:ea typeface="Corbel"/>
                <a:cs typeface="Corbel"/>
                <a:sym typeface="Corbel"/>
              </a:rPr>
              <a:t> – What do you want to achieve?</a:t>
            </a:r>
            <a:br>
              <a:rPr lang="es-ES" sz="1800">
                <a:latin typeface="Corbel"/>
                <a:ea typeface="Corbel"/>
                <a:cs typeface="Corbel"/>
                <a:sym typeface="Corbel"/>
              </a:rPr>
            </a:b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Gathering Information</a:t>
            </a:r>
            <a:r>
              <a:rPr lang="es-ES" sz="1800">
                <a:latin typeface="Corbel"/>
                <a:ea typeface="Corbel"/>
                <a:cs typeface="Corbel"/>
                <a:sym typeface="Corbel"/>
              </a:rPr>
              <a:t> – Collect relevant facts and options</a:t>
            </a:r>
            <a:br>
              <a:rPr lang="es-ES" sz="1800">
                <a:latin typeface="Corbel"/>
                <a:ea typeface="Corbel"/>
                <a:cs typeface="Corbel"/>
                <a:sym typeface="Corbel"/>
              </a:rPr>
            </a:b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Weighing Options</a:t>
            </a:r>
            <a:r>
              <a:rPr lang="es-ES" sz="1800">
                <a:latin typeface="Corbel"/>
                <a:ea typeface="Corbel"/>
                <a:cs typeface="Corbel"/>
                <a:sym typeface="Corbel"/>
              </a:rPr>
              <a:t> – Consider pros, cons, risks, and benefits</a:t>
            </a:r>
            <a:br>
              <a:rPr lang="es-ES" sz="1800">
                <a:latin typeface="Corbel"/>
                <a:ea typeface="Corbel"/>
                <a:cs typeface="Corbel"/>
                <a:sym typeface="Corbel"/>
              </a:rPr>
            </a:b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Making the Choice</a:t>
            </a:r>
            <a:r>
              <a:rPr lang="es-ES" sz="1800">
                <a:latin typeface="Corbel"/>
                <a:ea typeface="Corbel"/>
                <a:cs typeface="Corbel"/>
                <a:sym typeface="Corbel"/>
              </a:rPr>
              <a:t> – Select the option that best aligns with goals or values</a:t>
            </a:r>
            <a:br>
              <a:rPr lang="es-ES" sz="1800">
                <a:latin typeface="Corbel"/>
                <a:ea typeface="Corbel"/>
                <a:cs typeface="Corbel"/>
                <a:sym typeface="Corbel"/>
              </a:rPr>
            </a:b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Taking Action</a:t>
            </a:r>
            <a:r>
              <a:rPr lang="es-ES" sz="1800">
                <a:latin typeface="Corbel"/>
                <a:ea typeface="Corbel"/>
                <a:cs typeface="Corbel"/>
                <a:sym typeface="Corbel"/>
              </a:rPr>
              <a:t> – Implement the decision</a:t>
            </a:r>
            <a:br>
              <a:rPr lang="es-ES" sz="1800">
                <a:latin typeface="Corbel"/>
                <a:ea typeface="Corbel"/>
                <a:cs typeface="Corbel"/>
                <a:sym typeface="Corbel"/>
              </a:rPr>
            </a:b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b="1" lang="es-ES" sz="1800">
                <a:latin typeface="Corbel"/>
                <a:ea typeface="Corbel"/>
                <a:cs typeface="Corbel"/>
                <a:sym typeface="Corbel"/>
              </a:rPr>
              <a:t>Reviewing the Outcome</a:t>
            </a:r>
            <a:r>
              <a:rPr lang="es-ES" sz="1800">
                <a:latin typeface="Corbel"/>
                <a:ea typeface="Corbel"/>
                <a:cs typeface="Corbel"/>
                <a:sym typeface="Corbel"/>
              </a:rPr>
              <a:t> – Learn from the result to improve future decisions</a:t>
            </a:r>
            <a:endParaRPr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t/>
            </a:r>
            <a:endParaRPr b="1" sz="1800" u="sng">
              <a:latin typeface="Corbel"/>
              <a:ea typeface="Corbel"/>
              <a:cs typeface="Corbel"/>
              <a:sym typeface="Corbel"/>
            </a:endParaRPr>
          </a:p>
        </p:txBody>
      </p:sp>
      <p:pic>
        <p:nvPicPr>
          <p:cNvPr id="260" name="Google Shape;260;g3a19755ca5a_0_306"/>
          <p:cNvPicPr preferRelativeResize="0"/>
          <p:nvPr/>
        </p:nvPicPr>
        <p:blipFill rotWithShape="1">
          <a:blip r:embed="rId4">
            <a:alphaModFix/>
          </a:blip>
          <a:srcRect b="0" l="0" r="0" t="0"/>
          <a:stretch/>
        </p:blipFill>
        <p:spPr>
          <a:xfrm>
            <a:off x="7116252" y="1742048"/>
            <a:ext cx="4699000" cy="4699000"/>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g3a19755ca5a_0_38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66" name="Google Shape;266;g3a19755ca5a_0_38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67" name="Google Shape;267;g3a19755ca5a_0_381"/>
          <p:cNvSpPr txBox="1"/>
          <p:nvPr/>
        </p:nvSpPr>
        <p:spPr>
          <a:xfrm>
            <a:off x="364475" y="2094974"/>
            <a:ext cx="6172200" cy="3971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800"/>
              <a:buFont typeface="Corbel"/>
              <a:buNone/>
            </a:pPr>
            <a:r>
              <a:t/>
            </a:r>
            <a:endParaRPr b="1" sz="1800">
              <a:latin typeface="Corbel"/>
              <a:ea typeface="Corbel"/>
              <a:cs typeface="Corbel"/>
              <a:sym typeface="Corbel"/>
            </a:endParaRPr>
          </a:p>
          <a:p>
            <a:pPr indent="0" lvl="0" marL="0" rtl="0" algn="l">
              <a:spcBef>
                <a:spcPts val="0"/>
              </a:spcBef>
              <a:spcAft>
                <a:spcPts val="0"/>
              </a:spcAft>
              <a:buClr>
                <a:srgbClr val="000000"/>
              </a:buClr>
              <a:buSzPts val="1800"/>
              <a:buFont typeface="Corbel"/>
              <a:buNone/>
            </a:pPr>
            <a:r>
              <a:rPr b="1" lang="es-ES" sz="2200">
                <a:latin typeface="Corbel"/>
                <a:ea typeface="Corbel"/>
                <a:cs typeface="Corbel"/>
                <a:sym typeface="Corbel"/>
              </a:rPr>
              <a:t>WHAT IS DECISION MAKING?</a:t>
            </a:r>
            <a:endParaRPr sz="2200">
              <a:latin typeface="Corbel"/>
              <a:ea typeface="Corbel"/>
              <a:cs typeface="Corbel"/>
              <a:sym typeface="Corbel"/>
            </a:endParaRPr>
          </a:p>
          <a:p>
            <a:pPr indent="0" lvl="0" marL="0" rtl="0" algn="l">
              <a:spcBef>
                <a:spcPts val="0"/>
              </a:spcBef>
              <a:spcAft>
                <a:spcPts val="0"/>
              </a:spcAft>
              <a:buClr>
                <a:srgbClr val="2A3990"/>
              </a:buClr>
              <a:buSzPts val="1800"/>
              <a:buFont typeface="Corbel"/>
              <a:buNone/>
            </a:pPr>
            <a:r>
              <a:t/>
            </a:r>
            <a:endParaRPr b="1" sz="22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lang="es-ES" sz="2200">
                <a:latin typeface="Corbel"/>
                <a:ea typeface="Corbel"/>
                <a:cs typeface="Corbel"/>
                <a:sym typeface="Corbel"/>
              </a:rPr>
              <a:t>Decision making is the </a:t>
            </a:r>
            <a:r>
              <a:rPr b="1" lang="es-ES" sz="2200">
                <a:latin typeface="Corbel"/>
                <a:ea typeface="Corbel"/>
                <a:cs typeface="Corbel"/>
                <a:sym typeface="Corbel"/>
              </a:rPr>
              <a:t>process of selecting a course of action from multiple alternatives</a:t>
            </a:r>
            <a:r>
              <a:rPr lang="es-ES" sz="2200">
                <a:latin typeface="Corbel"/>
                <a:ea typeface="Corbel"/>
                <a:cs typeface="Corbel"/>
                <a:sym typeface="Corbel"/>
              </a:rPr>
              <a:t> to achieve a goal or solve a problem.</a:t>
            </a:r>
            <a:br>
              <a:rPr lang="es-ES" sz="2200">
                <a:latin typeface="Corbel"/>
                <a:ea typeface="Corbel"/>
                <a:cs typeface="Corbel"/>
                <a:sym typeface="Corbel"/>
              </a:rPr>
            </a:br>
            <a:endParaRPr sz="22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rPr lang="es-ES" sz="2200">
                <a:latin typeface="Corbel"/>
                <a:ea typeface="Corbel"/>
                <a:cs typeface="Corbel"/>
                <a:sym typeface="Corbel"/>
              </a:rPr>
              <a:t>It involves </a:t>
            </a:r>
            <a:r>
              <a:rPr b="1" lang="es-ES" sz="2200">
                <a:latin typeface="Corbel"/>
                <a:ea typeface="Corbel"/>
                <a:cs typeface="Corbel"/>
                <a:sym typeface="Corbel"/>
              </a:rPr>
              <a:t>analyzing options, considering consequences, and choosing the best path forward</a:t>
            </a:r>
            <a:r>
              <a:rPr lang="es-ES" sz="2200">
                <a:latin typeface="Corbel"/>
                <a:ea typeface="Corbel"/>
                <a:cs typeface="Corbel"/>
                <a:sym typeface="Corbel"/>
              </a:rPr>
              <a:t>.</a:t>
            </a:r>
            <a:endParaRPr sz="22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t/>
            </a:r>
            <a:endParaRPr b="1" sz="1800">
              <a:latin typeface="Corbel"/>
              <a:ea typeface="Corbel"/>
              <a:cs typeface="Corbel"/>
              <a:sym typeface="Corbel"/>
            </a:endParaRPr>
          </a:p>
          <a:p>
            <a:pPr indent="0" lvl="0" marL="0" rtl="0" algn="l">
              <a:spcBef>
                <a:spcPts val="0"/>
              </a:spcBef>
              <a:spcAft>
                <a:spcPts val="0"/>
              </a:spcAft>
              <a:buClr>
                <a:srgbClr val="2A3990"/>
              </a:buClr>
              <a:buSzPts val="1100"/>
              <a:buFont typeface="Arial"/>
              <a:buNone/>
            </a:pPr>
            <a:r>
              <a:t/>
            </a:r>
            <a:endParaRPr b="1" sz="1800" u="sng">
              <a:latin typeface="Corbel"/>
              <a:ea typeface="Corbel"/>
              <a:cs typeface="Corbel"/>
              <a:sym typeface="Corbel"/>
            </a:endParaRPr>
          </a:p>
        </p:txBody>
      </p:sp>
      <p:pic>
        <p:nvPicPr>
          <p:cNvPr id="268" name="Google Shape;268;g3a19755ca5a_0_381"/>
          <p:cNvPicPr preferRelativeResize="0"/>
          <p:nvPr/>
        </p:nvPicPr>
        <p:blipFill rotWithShape="1">
          <a:blip r:embed="rId4">
            <a:alphaModFix/>
          </a:blip>
          <a:srcRect b="0" l="0" r="0" t="0"/>
          <a:stretch/>
        </p:blipFill>
        <p:spPr>
          <a:xfrm>
            <a:off x="6992805" y="2428216"/>
            <a:ext cx="4699000" cy="3124200"/>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g3a19755ca5a_0_456"/>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74" name="Google Shape;274;g3a19755ca5a_0_456"/>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75" name="Google Shape;275;g3a19755ca5a_0_456"/>
          <p:cNvSpPr txBox="1"/>
          <p:nvPr/>
        </p:nvSpPr>
        <p:spPr>
          <a:xfrm>
            <a:off x="364475" y="1503425"/>
            <a:ext cx="6172200" cy="4967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800"/>
              <a:buFont typeface="Corbel"/>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Understanding Decision-Making</a:t>
            </a:r>
            <a:endParaRPr b="1"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Making a decision is not just about “choosing” — it’s an act of responsibility.</a:t>
            </a:r>
            <a:br>
              <a:rPr lang="es-ES" sz="2200">
                <a:latin typeface="Corbel"/>
                <a:ea typeface="Corbel"/>
                <a:cs typeface="Corbel"/>
                <a:sym typeface="Corbel"/>
              </a:rPr>
            </a:br>
            <a:r>
              <a:rPr lang="es-ES" sz="2200">
                <a:latin typeface="Corbel"/>
                <a:ea typeface="Corbel"/>
                <a:cs typeface="Corbel"/>
                <a:sym typeface="Corbel"/>
              </a:rPr>
              <a:t> Each choice, big or small, sets a direction in our life.</a:t>
            </a:r>
            <a:endParaRPr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Decision-making means:</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Thinking about what we truly want,</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Evaluating our options,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lang="es-ES" sz="2200">
                <a:latin typeface="Corbel"/>
                <a:ea typeface="Corbel"/>
                <a:cs typeface="Corbel"/>
                <a:sym typeface="Corbel"/>
              </a:rPr>
              <a:t>And acting in alignment with our </a:t>
            </a:r>
            <a:r>
              <a:rPr b="1" lang="es-ES" sz="2200">
                <a:latin typeface="Corbel"/>
                <a:ea typeface="Corbel"/>
                <a:cs typeface="Corbel"/>
                <a:sym typeface="Corbel"/>
              </a:rPr>
              <a:t>values</a:t>
            </a:r>
            <a:r>
              <a:rPr lang="es-ES" sz="2200">
                <a:latin typeface="Corbel"/>
                <a:ea typeface="Corbel"/>
                <a:cs typeface="Corbel"/>
                <a:sym typeface="Corbel"/>
              </a:rPr>
              <a:t>.</a:t>
            </a:r>
            <a:endParaRPr b="1" sz="2200" u="sng">
              <a:latin typeface="Corbel"/>
              <a:ea typeface="Corbel"/>
              <a:cs typeface="Corbel"/>
              <a:sym typeface="Corbel"/>
            </a:endParaRPr>
          </a:p>
        </p:txBody>
      </p:sp>
      <p:pic>
        <p:nvPicPr>
          <p:cNvPr id="276" name="Google Shape;276;g3a19755ca5a_0_456"/>
          <p:cNvPicPr preferRelativeResize="0"/>
          <p:nvPr/>
        </p:nvPicPr>
        <p:blipFill rotWithShape="1">
          <a:blip r:embed="rId4">
            <a:alphaModFix/>
          </a:blip>
          <a:srcRect b="0" l="0" r="0" t="0"/>
          <a:stretch/>
        </p:blipFill>
        <p:spPr>
          <a:xfrm>
            <a:off x="6957175" y="2034273"/>
            <a:ext cx="4699000" cy="4699000"/>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3a19755ca5a_0_464"/>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82" name="Google Shape;282;g3a19755ca5a_0_464"/>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83" name="Google Shape;283;g3a19755ca5a_0_464"/>
          <p:cNvSpPr txBox="1"/>
          <p:nvPr/>
        </p:nvSpPr>
        <p:spPr>
          <a:xfrm>
            <a:off x="364475" y="2361150"/>
            <a:ext cx="6172200" cy="32556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800"/>
              <a:buFont typeface="Corbel"/>
              <a:buNone/>
            </a:pPr>
            <a:r>
              <a:t/>
            </a:r>
            <a:endParaRPr b="1" sz="2200">
              <a:latin typeface="Corbel"/>
              <a:ea typeface="Corbel"/>
              <a:cs typeface="Corbel"/>
              <a:sym typeface="Corbel"/>
            </a:endParaRPr>
          </a:p>
          <a:p>
            <a:pPr indent="0" lvl="0" marL="457200" rtl="0" algn="l">
              <a:lnSpc>
                <a:spcPct val="115000"/>
              </a:lnSpc>
              <a:spcBef>
                <a:spcPts val="1800"/>
              </a:spcBef>
              <a:spcAft>
                <a:spcPts val="0"/>
              </a:spcAft>
              <a:buNone/>
            </a:pPr>
            <a:r>
              <a:rPr b="1" lang="es-ES" sz="2200">
                <a:latin typeface="Corbel"/>
                <a:ea typeface="Corbel"/>
                <a:cs typeface="Corbel"/>
                <a:sym typeface="Corbel"/>
              </a:rPr>
              <a:t>Decision-Making: The Engine of Action</a:t>
            </a:r>
            <a:endParaRPr b="1" sz="2200">
              <a:latin typeface="Corbel"/>
              <a:ea typeface="Corbel"/>
              <a:cs typeface="Corbel"/>
              <a:sym typeface="Corbel"/>
            </a:endParaRPr>
          </a:p>
          <a:p>
            <a:pPr indent="0" lvl="0" marL="457200" rtl="0" algn="l">
              <a:lnSpc>
                <a:spcPct val="115000"/>
              </a:lnSpc>
              <a:spcBef>
                <a:spcPts val="1200"/>
              </a:spcBef>
              <a:spcAft>
                <a:spcPts val="0"/>
              </a:spcAft>
              <a:buNone/>
            </a:pPr>
            <a:r>
              <a:t/>
            </a:r>
            <a:endParaRPr sz="2200">
              <a:latin typeface="Corbel"/>
              <a:ea typeface="Corbel"/>
              <a:cs typeface="Corbel"/>
              <a:sym typeface="Corbel"/>
            </a:endParaRPr>
          </a:p>
          <a:p>
            <a:pPr indent="0" lvl="0" marL="457200" rtl="0" algn="l">
              <a:lnSpc>
                <a:spcPct val="115000"/>
              </a:lnSpc>
              <a:spcBef>
                <a:spcPts val="1200"/>
              </a:spcBef>
              <a:spcAft>
                <a:spcPts val="1200"/>
              </a:spcAft>
              <a:buNone/>
            </a:pPr>
            <a:r>
              <a:rPr lang="es-ES" sz="2200">
                <a:latin typeface="Corbel"/>
                <a:ea typeface="Corbel"/>
                <a:cs typeface="Corbel"/>
                <a:sym typeface="Corbel"/>
              </a:rPr>
              <a:t>Not deciding often means staying stuck.</a:t>
            </a:r>
            <a:br>
              <a:rPr lang="es-ES" sz="2200">
                <a:latin typeface="Corbel"/>
                <a:ea typeface="Corbel"/>
                <a:cs typeface="Corbel"/>
                <a:sym typeface="Corbel"/>
              </a:rPr>
            </a:br>
            <a:r>
              <a:rPr lang="es-ES" sz="2200">
                <a:latin typeface="Corbel"/>
                <a:ea typeface="Corbel"/>
                <a:cs typeface="Corbel"/>
                <a:sym typeface="Corbel"/>
              </a:rPr>
              <a:t> Many people don’t move forward not because they lack ability, but because they are afraid to choose.</a:t>
            </a:r>
            <a:endParaRPr b="1" sz="2200">
              <a:latin typeface="Corbel"/>
              <a:ea typeface="Corbel"/>
              <a:cs typeface="Corbel"/>
              <a:sym typeface="Corbel"/>
            </a:endParaRPr>
          </a:p>
        </p:txBody>
      </p:sp>
      <p:pic>
        <p:nvPicPr>
          <p:cNvPr id="284" name="Google Shape;284;g3a19755ca5a_0_464"/>
          <p:cNvPicPr preferRelativeResize="0"/>
          <p:nvPr/>
        </p:nvPicPr>
        <p:blipFill rotWithShape="1">
          <a:blip r:embed="rId4">
            <a:alphaModFix/>
          </a:blip>
          <a:srcRect b="0" l="0" r="0" t="0"/>
          <a:stretch/>
        </p:blipFill>
        <p:spPr>
          <a:xfrm>
            <a:off x="6926550" y="1916166"/>
            <a:ext cx="4699000" cy="4699000"/>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3a19755ca5a_0_774"/>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90" name="Google Shape;290;g3a19755ca5a_0_774"/>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91" name="Google Shape;291;g3a19755ca5a_0_774"/>
          <p:cNvSpPr txBox="1"/>
          <p:nvPr/>
        </p:nvSpPr>
        <p:spPr>
          <a:xfrm>
            <a:off x="849850" y="1343426"/>
            <a:ext cx="6172200" cy="5438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rgbClr val="000000"/>
              </a:buClr>
              <a:buSzPts val="1800"/>
              <a:buFont typeface="Corbel"/>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Different Types of Decisions</a:t>
            </a:r>
            <a:endParaRPr b="1" sz="2200">
              <a:latin typeface="Corbel"/>
              <a:ea typeface="Corbel"/>
              <a:cs typeface="Corbel"/>
              <a:sym typeface="Corbel"/>
            </a:endParaRPr>
          </a:p>
          <a:p>
            <a:pPr indent="-368300" lvl="0" marL="457200" rtl="0" algn="l">
              <a:lnSpc>
                <a:spcPct val="115000"/>
              </a:lnSpc>
              <a:spcBef>
                <a:spcPts val="1200"/>
              </a:spcBef>
              <a:spcAft>
                <a:spcPts val="0"/>
              </a:spcAft>
              <a:buSzPts val="2200"/>
              <a:buChar char="●"/>
            </a:pPr>
            <a:r>
              <a:rPr b="1" lang="es-ES" sz="2200">
                <a:latin typeface="Corbel"/>
                <a:ea typeface="Corbel"/>
                <a:cs typeface="Corbel"/>
                <a:sym typeface="Corbel"/>
              </a:rPr>
              <a:t>Routine decisions</a:t>
            </a:r>
            <a:r>
              <a:rPr lang="es-ES" sz="2200">
                <a:latin typeface="Corbel"/>
                <a:ea typeface="Corbel"/>
                <a:cs typeface="Corbel"/>
                <a:sym typeface="Corbel"/>
              </a:rPr>
              <a:t>: simple, everyday (meals, clothes, commute)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Strategic decisions</a:t>
            </a:r>
            <a:r>
              <a:rPr lang="es-ES" sz="2200">
                <a:latin typeface="Corbel"/>
                <a:ea typeface="Corbel"/>
                <a:cs typeface="Corbel"/>
                <a:sym typeface="Corbel"/>
              </a:rPr>
              <a:t>: long-term, shaping the future (education, job, housing)</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Emotional decisions</a:t>
            </a:r>
            <a:r>
              <a:rPr lang="es-ES" sz="2200">
                <a:latin typeface="Corbel"/>
                <a:ea typeface="Corbel"/>
                <a:cs typeface="Corbel"/>
                <a:sym typeface="Corbel"/>
              </a:rPr>
              <a:t>: related to trust, relationships, intuition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Crisis decisions</a:t>
            </a:r>
            <a:r>
              <a:rPr lang="es-ES" sz="2200">
                <a:latin typeface="Corbel"/>
                <a:ea typeface="Corbel"/>
                <a:cs typeface="Corbel"/>
                <a:sym typeface="Corbel"/>
              </a:rPr>
              <a:t>: urgent, under pressure (emergencies, unexpected events)</a:t>
            </a:r>
            <a:endParaRPr b="1" sz="2200">
              <a:latin typeface="Corbel"/>
              <a:ea typeface="Corbel"/>
              <a:cs typeface="Corbel"/>
              <a:sym typeface="Corbel"/>
            </a:endParaRPr>
          </a:p>
        </p:txBody>
      </p:sp>
      <p:pic>
        <p:nvPicPr>
          <p:cNvPr id="292" name="Google Shape;292;g3a19755ca5a_0_774"/>
          <p:cNvPicPr preferRelativeResize="0"/>
          <p:nvPr/>
        </p:nvPicPr>
        <p:blipFill rotWithShape="1">
          <a:blip r:embed="rId4">
            <a:alphaModFix/>
          </a:blip>
          <a:srcRect b="0" l="0" r="0" t="0"/>
          <a:stretch/>
        </p:blipFill>
        <p:spPr>
          <a:xfrm>
            <a:off x="8158550" y="2988975"/>
            <a:ext cx="2602624" cy="2602624"/>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3a19755ca5a_0_782"/>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98" name="Google Shape;298;g3a19755ca5a_0_782"/>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299" name="Google Shape;299;g3a19755ca5a_0_782"/>
          <p:cNvSpPr txBox="1"/>
          <p:nvPr/>
        </p:nvSpPr>
        <p:spPr>
          <a:xfrm>
            <a:off x="849850" y="1343426"/>
            <a:ext cx="6172200" cy="47100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r>
              <a:t/>
            </a:r>
            <a:endParaRPr b="1" sz="2200">
              <a:latin typeface="Corbel"/>
              <a:ea typeface="Corbel"/>
              <a:cs typeface="Corbel"/>
              <a:sym typeface="Corbel"/>
            </a:endParaRPr>
          </a:p>
          <a:p>
            <a:pPr indent="0" lvl="0" marL="0" rtl="0" algn="l">
              <a:lnSpc>
                <a:spcPct val="115000"/>
              </a:lnSpc>
              <a:spcBef>
                <a:spcPts val="1800"/>
              </a:spcBef>
              <a:spcAft>
                <a:spcPts val="0"/>
              </a:spcAft>
              <a:buNone/>
            </a:pPr>
            <a:r>
              <a:rPr b="1" lang="es-ES" sz="2200">
                <a:latin typeface="Corbel"/>
                <a:ea typeface="Corbel"/>
                <a:cs typeface="Corbel"/>
                <a:sym typeface="Corbel"/>
              </a:rPr>
              <a:t>Why It’s Hard to Decide</a:t>
            </a:r>
            <a:endParaRPr b="1" sz="2200">
              <a:latin typeface="Corbel"/>
              <a:ea typeface="Corbel"/>
              <a:cs typeface="Corbel"/>
              <a:sym typeface="Corbel"/>
            </a:endParaRPr>
          </a:p>
          <a:p>
            <a:pPr indent="-368300" lvl="0" marL="457200" rtl="0" algn="l">
              <a:lnSpc>
                <a:spcPct val="115000"/>
              </a:lnSpc>
              <a:spcBef>
                <a:spcPts val="1200"/>
              </a:spcBef>
              <a:spcAft>
                <a:spcPts val="0"/>
              </a:spcAft>
              <a:buSzPts val="2200"/>
              <a:buFont typeface="Corbel"/>
              <a:buChar char="●"/>
            </a:pPr>
            <a:r>
              <a:rPr lang="es-ES" sz="2200">
                <a:latin typeface="Corbel"/>
                <a:ea typeface="Corbel"/>
                <a:cs typeface="Corbel"/>
                <a:sym typeface="Corbel"/>
              </a:rPr>
              <a:t>Fear of making a mistake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Worry about others’ opinions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Lack of information</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Mental fatigue (“decision fatigue”)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Font typeface="Corbel"/>
              <a:buChar char="●"/>
            </a:pPr>
            <a:r>
              <a:rPr lang="es-ES" sz="2200">
                <a:latin typeface="Corbel"/>
                <a:ea typeface="Corbel"/>
                <a:cs typeface="Corbel"/>
                <a:sym typeface="Corbel"/>
              </a:rPr>
              <a:t>Habit of letting others decide for us</a:t>
            </a:r>
            <a:endParaRPr b="1" sz="2200">
              <a:latin typeface="Corbel"/>
              <a:ea typeface="Corbel"/>
              <a:cs typeface="Corbel"/>
              <a:sym typeface="Corbel"/>
            </a:endParaRPr>
          </a:p>
        </p:txBody>
      </p:sp>
      <p:pic>
        <p:nvPicPr>
          <p:cNvPr id="300" name="Google Shape;300;g3a19755ca5a_0_782"/>
          <p:cNvPicPr preferRelativeResize="0"/>
          <p:nvPr/>
        </p:nvPicPr>
        <p:blipFill rotWithShape="1">
          <a:blip r:embed="rId4">
            <a:alphaModFix/>
          </a:blip>
          <a:srcRect b="0" l="0" r="0" t="0"/>
          <a:stretch/>
        </p:blipFill>
        <p:spPr>
          <a:xfrm>
            <a:off x="7786575" y="2336251"/>
            <a:ext cx="4172675" cy="4172675"/>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3a19755ca5a_0_791"/>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a:t>
            </a:r>
            <a:r>
              <a:rPr lang="es-ES" sz="3300">
                <a:solidFill>
                  <a:srgbClr val="FFFFFF"/>
                </a:solidFill>
                <a:latin typeface="Corbel"/>
                <a:ea typeface="Corbel"/>
                <a:cs typeface="Corbel"/>
                <a:sym typeface="Corbel"/>
              </a:rPr>
              <a:t>DECISION MAKING</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306" name="Google Shape;306;g3a19755ca5a_0_791"/>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307" name="Google Shape;307;g3a19755ca5a_0_791"/>
          <p:cNvSpPr txBox="1"/>
          <p:nvPr/>
        </p:nvSpPr>
        <p:spPr>
          <a:xfrm>
            <a:off x="849850" y="1218150"/>
            <a:ext cx="7201200" cy="54474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800"/>
              </a:spcBef>
              <a:spcAft>
                <a:spcPts val="0"/>
              </a:spcAft>
              <a:buNone/>
            </a:pPr>
            <a:br>
              <a:rPr b="1" lang="es-ES" sz="2400"/>
            </a:br>
            <a:r>
              <a:rPr b="1" lang="es-ES" sz="2200">
                <a:latin typeface="Corbel"/>
                <a:ea typeface="Corbel"/>
                <a:cs typeface="Corbel"/>
                <a:sym typeface="Corbel"/>
              </a:rPr>
              <a:t>What Influences Our Decisions</a:t>
            </a:r>
            <a:endParaRPr b="1" sz="2200">
              <a:latin typeface="Corbel"/>
              <a:ea typeface="Corbel"/>
              <a:cs typeface="Corbel"/>
              <a:sym typeface="Corbel"/>
            </a:endParaRPr>
          </a:p>
          <a:p>
            <a:pPr indent="0" lvl="0" marL="0" rtl="0" algn="l">
              <a:lnSpc>
                <a:spcPct val="115000"/>
              </a:lnSpc>
              <a:spcBef>
                <a:spcPts val="1200"/>
              </a:spcBef>
              <a:spcAft>
                <a:spcPts val="0"/>
              </a:spcAft>
              <a:buNone/>
            </a:pPr>
            <a:r>
              <a:rPr lang="es-ES" sz="2200">
                <a:latin typeface="Corbel"/>
                <a:ea typeface="Corbel"/>
                <a:cs typeface="Corbel"/>
                <a:sym typeface="Corbel"/>
              </a:rPr>
              <a:t>Our choices are never purely rational.</a:t>
            </a:r>
            <a:br>
              <a:rPr lang="es-ES" sz="2200">
                <a:latin typeface="Corbel"/>
                <a:ea typeface="Corbel"/>
                <a:cs typeface="Corbel"/>
                <a:sym typeface="Corbel"/>
              </a:rPr>
            </a:br>
            <a:r>
              <a:rPr lang="es-ES" sz="2200">
                <a:latin typeface="Corbel"/>
                <a:ea typeface="Corbel"/>
                <a:cs typeface="Corbel"/>
                <a:sym typeface="Corbel"/>
              </a:rPr>
              <a:t> They’re influenced by:</a:t>
            </a:r>
            <a:endParaRPr sz="2200">
              <a:latin typeface="Corbel"/>
              <a:ea typeface="Corbel"/>
              <a:cs typeface="Corbel"/>
              <a:sym typeface="Corbel"/>
            </a:endParaRPr>
          </a:p>
          <a:p>
            <a:pPr indent="-368300" lvl="0" marL="457200" rtl="0" algn="l">
              <a:lnSpc>
                <a:spcPct val="115000"/>
              </a:lnSpc>
              <a:spcBef>
                <a:spcPts val="1200"/>
              </a:spcBef>
              <a:spcAft>
                <a:spcPts val="0"/>
              </a:spcAft>
              <a:buSzPts val="2200"/>
              <a:buChar char="●"/>
            </a:pPr>
            <a:r>
              <a:rPr lang="es-ES" sz="2200">
                <a:latin typeface="Corbel"/>
                <a:ea typeface="Corbel"/>
                <a:cs typeface="Corbel"/>
                <a:sym typeface="Corbel"/>
              </a:rPr>
              <a:t>Our </a:t>
            </a:r>
            <a:r>
              <a:rPr b="1" lang="es-ES" sz="2200">
                <a:latin typeface="Corbel"/>
                <a:ea typeface="Corbel"/>
                <a:cs typeface="Corbel"/>
                <a:sym typeface="Corbel"/>
              </a:rPr>
              <a:t>personal values</a:t>
            </a:r>
            <a:r>
              <a:rPr lang="es-ES" sz="2200">
                <a:latin typeface="Corbel"/>
                <a:ea typeface="Corbel"/>
                <a:cs typeface="Corbel"/>
                <a:sym typeface="Corbel"/>
              </a:rPr>
              <a:t> (what matters most to us)</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lang="es-ES" sz="2200">
                <a:latin typeface="Corbel"/>
                <a:ea typeface="Corbel"/>
                <a:cs typeface="Corbel"/>
                <a:sym typeface="Corbel"/>
              </a:rPr>
              <a:t>Our </a:t>
            </a:r>
            <a:r>
              <a:rPr b="1" lang="es-ES" sz="2200">
                <a:latin typeface="Corbel"/>
                <a:ea typeface="Corbel"/>
                <a:cs typeface="Corbel"/>
                <a:sym typeface="Corbel"/>
              </a:rPr>
              <a:t>emotions</a:t>
            </a:r>
            <a:r>
              <a:rPr lang="es-ES" sz="2200">
                <a:latin typeface="Corbel"/>
                <a:ea typeface="Corbel"/>
                <a:cs typeface="Corbel"/>
                <a:sym typeface="Corbel"/>
              </a:rPr>
              <a:t> (fear, anger, hope, desire)</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lang="es-ES" sz="2200">
                <a:latin typeface="Corbel"/>
                <a:ea typeface="Corbel"/>
                <a:cs typeface="Corbel"/>
                <a:sym typeface="Corbel"/>
              </a:rPr>
              <a:t>Our </a:t>
            </a:r>
            <a:r>
              <a:rPr b="1" lang="es-ES" sz="2200">
                <a:latin typeface="Corbel"/>
                <a:ea typeface="Corbel"/>
                <a:cs typeface="Corbel"/>
                <a:sym typeface="Corbel"/>
              </a:rPr>
              <a:t>past experiences</a:t>
            </a:r>
            <a:br>
              <a:rPr b="1" lang="es-ES" sz="2200">
                <a:latin typeface="Corbel"/>
                <a:ea typeface="Corbel"/>
                <a:cs typeface="Corbel"/>
                <a:sym typeface="Corbel"/>
              </a:rPr>
            </a:br>
            <a:endParaRPr b="1"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b="1" lang="es-ES" sz="2200">
                <a:latin typeface="Corbel"/>
                <a:ea typeface="Corbel"/>
                <a:cs typeface="Corbel"/>
                <a:sym typeface="Corbel"/>
              </a:rPr>
              <a:t>Other people</a:t>
            </a:r>
            <a:r>
              <a:rPr lang="es-ES" sz="2200">
                <a:latin typeface="Corbel"/>
                <a:ea typeface="Corbel"/>
                <a:cs typeface="Corbel"/>
                <a:sym typeface="Corbel"/>
              </a:rPr>
              <a:t> (family, friends, culture, society)</a:t>
            </a:r>
            <a:br>
              <a:rPr lang="es-ES" sz="2200">
                <a:latin typeface="Corbel"/>
                <a:ea typeface="Corbel"/>
                <a:cs typeface="Corbel"/>
                <a:sym typeface="Corbel"/>
              </a:rPr>
            </a:br>
            <a:endParaRPr sz="2200">
              <a:latin typeface="Corbel"/>
              <a:ea typeface="Corbel"/>
              <a:cs typeface="Corbel"/>
              <a:sym typeface="Corbel"/>
            </a:endParaRPr>
          </a:p>
          <a:p>
            <a:pPr indent="-368300" lvl="0" marL="457200" rtl="0" algn="l">
              <a:lnSpc>
                <a:spcPct val="115000"/>
              </a:lnSpc>
              <a:spcBef>
                <a:spcPts val="0"/>
              </a:spcBef>
              <a:spcAft>
                <a:spcPts val="0"/>
              </a:spcAft>
              <a:buSzPts val="2200"/>
              <a:buChar char="●"/>
            </a:pPr>
            <a:r>
              <a:rPr lang="es-ES" sz="2200">
                <a:latin typeface="Corbel"/>
                <a:ea typeface="Corbel"/>
                <a:cs typeface="Corbel"/>
                <a:sym typeface="Corbel"/>
              </a:rPr>
              <a:t>And sometimes, </a:t>
            </a:r>
            <a:r>
              <a:rPr b="1" lang="es-ES" sz="2200">
                <a:latin typeface="Corbel"/>
                <a:ea typeface="Corbel"/>
                <a:cs typeface="Corbel"/>
                <a:sym typeface="Corbel"/>
              </a:rPr>
              <a:t>chance or fatigue</a:t>
            </a:r>
            <a:endParaRPr b="1" sz="2200">
              <a:latin typeface="Corbel"/>
              <a:ea typeface="Corbel"/>
              <a:cs typeface="Corbel"/>
              <a:sym typeface="Corbel"/>
            </a:endParaRPr>
          </a:p>
        </p:txBody>
      </p:sp>
      <p:pic>
        <p:nvPicPr>
          <p:cNvPr id="308" name="Google Shape;308;g3a19755ca5a_0_791"/>
          <p:cNvPicPr preferRelativeResize="0"/>
          <p:nvPr/>
        </p:nvPicPr>
        <p:blipFill rotWithShape="1">
          <a:blip r:embed="rId4">
            <a:alphaModFix/>
          </a:blip>
          <a:srcRect b="0" l="0" r="0" t="0"/>
          <a:stretch/>
        </p:blipFill>
        <p:spPr>
          <a:xfrm>
            <a:off x="8813275" y="2623400"/>
            <a:ext cx="2647200" cy="2647200"/>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